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Lst>
  <p:notesMasterIdLst>
    <p:notesMasterId r:id="rId16"/>
  </p:notesMasterIdLst>
  <p:handoutMasterIdLst>
    <p:handoutMasterId r:id="rId17"/>
  </p:handoutMasterIdLst>
  <p:sldIdLst>
    <p:sldId id="1152" r:id="rId3"/>
    <p:sldId id="1184" r:id="rId4"/>
    <p:sldId id="1185" r:id="rId5"/>
    <p:sldId id="1159" r:id="rId6"/>
    <p:sldId id="1186" r:id="rId7"/>
    <p:sldId id="1163" r:id="rId8"/>
    <p:sldId id="1164" r:id="rId9"/>
    <p:sldId id="1167" r:id="rId10"/>
    <p:sldId id="1182" r:id="rId11"/>
    <p:sldId id="1179" r:id="rId12"/>
    <p:sldId id="1183" r:id="rId13"/>
    <p:sldId id="1177" r:id="rId14"/>
    <p:sldId id="1140"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56">
          <p15:clr>
            <a:srgbClr val="A4A3A4"/>
          </p15:clr>
        </p15:guide>
        <p15:guide id="2" pos="328">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ie Ferlita" initials="JF" lastIdx="3" clrIdx="0"/>
  <p:cmAuthor id="1" name="jmckenna" initials="j" lastIdx="2" clrIdx="1"/>
  <p:cmAuthor id="2" name="Angela Schwarz" initials="AS" lastIdx="8" clrIdx="2">
    <p:extLst/>
  </p:cmAuthor>
  <p:cmAuthor id="3" name="Tom Moffett"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605F"/>
    <a:srgbClr val="0A75A2"/>
    <a:srgbClr val="FFB7C8"/>
    <a:srgbClr val="E6FEEB"/>
    <a:srgbClr val="BEDAF4"/>
    <a:srgbClr val="FFFFFF"/>
    <a:srgbClr val="F79646"/>
    <a:srgbClr val="4F81BD"/>
    <a:srgbClr val="95B3D7"/>
    <a:srgbClr val="9537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14" autoAdjust="0"/>
    <p:restoredTop sz="50000" autoAdjust="0"/>
  </p:normalViewPr>
  <p:slideViewPr>
    <p:cSldViewPr snapToGrid="0">
      <p:cViewPr varScale="1">
        <p:scale>
          <a:sx n="131" d="100"/>
          <a:sy n="131" d="100"/>
        </p:scale>
        <p:origin x="1688" y="192"/>
      </p:cViewPr>
      <p:guideLst>
        <p:guide orient="horz" pos="656"/>
        <p:guide pos="328"/>
      </p:guideLst>
    </p:cSldViewPr>
  </p:slideViewPr>
  <p:outlineViewPr>
    <p:cViewPr>
      <p:scale>
        <a:sx n="33" d="100"/>
        <a:sy n="33" d="100"/>
      </p:scale>
      <p:origin x="0" y="1464"/>
    </p:cViewPr>
    <p:sldLst>
      <p:sld r:id="rId1" collapse="1"/>
    </p:sldLst>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83" d="100"/>
          <a:sy n="83" d="100"/>
        </p:scale>
        <p:origin x="306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sz="2800">
                <a:solidFill>
                  <a:schemeClr val="tx1">
                    <a:lumMod val="75000"/>
                    <a:lumOff val="25000"/>
                  </a:schemeClr>
                </a:solidFill>
              </a:defRPr>
            </a:pPr>
            <a:r>
              <a:rPr lang="en-US" sz="2800" dirty="0">
                <a:solidFill>
                  <a:schemeClr val="tx1">
                    <a:lumMod val="75000"/>
                    <a:lumOff val="25000"/>
                  </a:schemeClr>
                </a:solidFill>
              </a:rPr>
              <a:t>Total Value from RNG</a:t>
            </a:r>
          </a:p>
        </c:rich>
      </c:tx>
      <c:overlay val="0"/>
    </c:title>
    <c:autoTitleDeleted val="0"/>
    <c:plotArea>
      <c:layout>
        <c:manualLayout>
          <c:layoutTarget val="inner"/>
          <c:xMode val="edge"/>
          <c:yMode val="edge"/>
          <c:x val="0.0778010984108204"/>
          <c:y val="0.142344082629567"/>
          <c:w val="0.893018827803367"/>
          <c:h val="0.688150394042156"/>
        </c:manualLayout>
      </c:layout>
      <c:areaChart>
        <c:grouping val="stacked"/>
        <c:varyColors val="0"/>
        <c:ser>
          <c:idx val="2"/>
          <c:order val="0"/>
          <c:tx>
            <c:strRef>
              <c:f>'Original ver'!$F$2</c:f>
              <c:strCache>
                <c:ptCount val="1"/>
                <c:pt idx="0">
                  <c:v>Natural Gas Value</c:v>
                </c:pt>
              </c:strCache>
            </c:strRef>
          </c:tx>
          <c:spPr>
            <a:solidFill>
              <a:srgbClr val="9BBB59">
                <a:lumMod val="60000"/>
                <a:lumOff val="40000"/>
              </a:srgbClr>
            </a:solidFill>
            <a:ln>
              <a:solidFill>
                <a:schemeClr val="bg1"/>
              </a:solidFill>
            </a:ln>
            <a:effectLst>
              <a:outerShdw blurRad="50800" dist="38100" dir="2700000" algn="tl" rotWithShape="0">
                <a:prstClr val="black">
                  <a:alpha val="40000"/>
                </a:prstClr>
              </a:outerShdw>
            </a:effectLst>
          </c:spPr>
          <c:cat>
            <c:numRef>
              <c:f>'Original ver'!$A$8:$A$1580</c:f>
              <c:numCache>
                <c:formatCode>m/d/yyyy;@</c:formatCode>
                <c:ptCount val="1573"/>
                <c:pt idx="0">
                  <c:v>42989.0</c:v>
                </c:pt>
                <c:pt idx="1">
                  <c:v>42986.0</c:v>
                </c:pt>
                <c:pt idx="2">
                  <c:v>42985.0</c:v>
                </c:pt>
                <c:pt idx="3">
                  <c:v>42984.0</c:v>
                </c:pt>
                <c:pt idx="4">
                  <c:v>42983.0</c:v>
                </c:pt>
                <c:pt idx="5">
                  <c:v>42979.0</c:v>
                </c:pt>
                <c:pt idx="6">
                  <c:v>42978.0</c:v>
                </c:pt>
                <c:pt idx="7">
                  <c:v>42977.0</c:v>
                </c:pt>
                <c:pt idx="8">
                  <c:v>42976.0</c:v>
                </c:pt>
                <c:pt idx="9">
                  <c:v>42975.0</c:v>
                </c:pt>
                <c:pt idx="10">
                  <c:v>42972.0</c:v>
                </c:pt>
                <c:pt idx="11">
                  <c:v>42971.0</c:v>
                </c:pt>
                <c:pt idx="12">
                  <c:v>42970.0</c:v>
                </c:pt>
                <c:pt idx="13">
                  <c:v>42969.0</c:v>
                </c:pt>
                <c:pt idx="14">
                  <c:v>42968.0</c:v>
                </c:pt>
                <c:pt idx="15">
                  <c:v>42965.0</c:v>
                </c:pt>
                <c:pt idx="16">
                  <c:v>42964.0</c:v>
                </c:pt>
                <c:pt idx="17">
                  <c:v>42963.0</c:v>
                </c:pt>
                <c:pt idx="18">
                  <c:v>42962.0</c:v>
                </c:pt>
                <c:pt idx="19">
                  <c:v>42961.0</c:v>
                </c:pt>
                <c:pt idx="20">
                  <c:v>42958.0</c:v>
                </c:pt>
                <c:pt idx="21">
                  <c:v>42957.0</c:v>
                </c:pt>
                <c:pt idx="22">
                  <c:v>42956.0</c:v>
                </c:pt>
                <c:pt idx="23">
                  <c:v>42955.0</c:v>
                </c:pt>
                <c:pt idx="24">
                  <c:v>42954.0</c:v>
                </c:pt>
                <c:pt idx="25">
                  <c:v>42951.0</c:v>
                </c:pt>
                <c:pt idx="26">
                  <c:v>42950.0</c:v>
                </c:pt>
                <c:pt idx="27">
                  <c:v>42949.0</c:v>
                </c:pt>
                <c:pt idx="28">
                  <c:v>42948.0</c:v>
                </c:pt>
                <c:pt idx="29">
                  <c:v>42947.0</c:v>
                </c:pt>
                <c:pt idx="30" formatCode="m/d/yyyy">
                  <c:v>42944.0</c:v>
                </c:pt>
                <c:pt idx="31" formatCode="m/d/yyyy">
                  <c:v>42943.0</c:v>
                </c:pt>
                <c:pt idx="32" formatCode="m/d/yyyy">
                  <c:v>42942.0</c:v>
                </c:pt>
                <c:pt idx="33" formatCode="m/d/yyyy">
                  <c:v>42941.0</c:v>
                </c:pt>
                <c:pt idx="34" formatCode="m/d/yyyy">
                  <c:v>42940.0</c:v>
                </c:pt>
                <c:pt idx="35" formatCode="m/d/yyyy">
                  <c:v>42937.0</c:v>
                </c:pt>
                <c:pt idx="36">
                  <c:v>42936.0</c:v>
                </c:pt>
                <c:pt idx="37">
                  <c:v>42935.0</c:v>
                </c:pt>
                <c:pt idx="38">
                  <c:v>42934.0</c:v>
                </c:pt>
                <c:pt idx="39">
                  <c:v>42933.0</c:v>
                </c:pt>
                <c:pt idx="40">
                  <c:v>42930.0</c:v>
                </c:pt>
                <c:pt idx="41">
                  <c:v>42929.0</c:v>
                </c:pt>
                <c:pt idx="42">
                  <c:v>42928.0</c:v>
                </c:pt>
                <c:pt idx="43">
                  <c:v>42927.0</c:v>
                </c:pt>
                <c:pt idx="44">
                  <c:v>42926.0</c:v>
                </c:pt>
                <c:pt idx="45">
                  <c:v>42923.0</c:v>
                </c:pt>
                <c:pt idx="46">
                  <c:v>42922.0</c:v>
                </c:pt>
                <c:pt idx="47">
                  <c:v>42921.0</c:v>
                </c:pt>
                <c:pt idx="48">
                  <c:v>42919.0</c:v>
                </c:pt>
                <c:pt idx="49">
                  <c:v>42916.0</c:v>
                </c:pt>
                <c:pt idx="50">
                  <c:v>42915.0</c:v>
                </c:pt>
                <c:pt idx="51">
                  <c:v>42914.0</c:v>
                </c:pt>
                <c:pt idx="52">
                  <c:v>42913.0</c:v>
                </c:pt>
                <c:pt idx="53">
                  <c:v>42912.0</c:v>
                </c:pt>
                <c:pt idx="54">
                  <c:v>42909.0</c:v>
                </c:pt>
                <c:pt idx="55">
                  <c:v>42908.0</c:v>
                </c:pt>
                <c:pt idx="56">
                  <c:v>42907.0</c:v>
                </c:pt>
                <c:pt idx="57">
                  <c:v>42906.0</c:v>
                </c:pt>
                <c:pt idx="58">
                  <c:v>42905.0</c:v>
                </c:pt>
                <c:pt idx="59">
                  <c:v>42902.0</c:v>
                </c:pt>
                <c:pt idx="60">
                  <c:v>42901.0</c:v>
                </c:pt>
                <c:pt idx="61">
                  <c:v>42900.0</c:v>
                </c:pt>
                <c:pt idx="62">
                  <c:v>42899.0</c:v>
                </c:pt>
                <c:pt idx="63">
                  <c:v>42898.0</c:v>
                </c:pt>
                <c:pt idx="64">
                  <c:v>42895.0</c:v>
                </c:pt>
                <c:pt idx="65">
                  <c:v>42894.0</c:v>
                </c:pt>
                <c:pt idx="66">
                  <c:v>42893.0</c:v>
                </c:pt>
                <c:pt idx="67">
                  <c:v>42892.0</c:v>
                </c:pt>
                <c:pt idx="68">
                  <c:v>42891.0</c:v>
                </c:pt>
                <c:pt idx="69">
                  <c:v>42888.0</c:v>
                </c:pt>
                <c:pt idx="70">
                  <c:v>42887.0</c:v>
                </c:pt>
                <c:pt idx="71">
                  <c:v>42886.0</c:v>
                </c:pt>
                <c:pt idx="72">
                  <c:v>42885.0</c:v>
                </c:pt>
                <c:pt idx="73">
                  <c:v>42881.0</c:v>
                </c:pt>
                <c:pt idx="74">
                  <c:v>42880.0</c:v>
                </c:pt>
                <c:pt idx="75">
                  <c:v>42879.0</c:v>
                </c:pt>
                <c:pt idx="76">
                  <c:v>42878.0</c:v>
                </c:pt>
                <c:pt idx="77">
                  <c:v>42877.0</c:v>
                </c:pt>
                <c:pt idx="78">
                  <c:v>42874.0</c:v>
                </c:pt>
                <c:pt idx="79">
                  <c:v>42873.0</c:v>
                </c:pt>
                <c:pt idx="80">
                  <c:v>42872.0</c:v>
                </c:pt>
                <c:pt idx="81">
                  <c:v>42871.0</c:v>
                </c:pt>
                <c:pt idx="82" formatCode="m/d/yyyy">
                  <c:v>42870.0</c:v>
                </c:pt>
                <c:pt idx="83" formatCode="m/d/yyyy">
                  <c:v>42867.0</c:v>
                </c:pt>
                <c:pt idx="84" formatCode="m/d/yyyy">
                  <c:v>42866.0</c:v>
                </c:pt>
                <c:pt idx="85" formatCode="m/d/yyyy">
                  <c:v>42865.0</c:v>
                </c:pt>
                <c:pt idx="86" formatCode="m/d/yyyy">
                  <c:v>42864.0</c:v>
                </c:pt>
                <c:pt idx="87" formatCode="m/d/yyyy">
                  <c:v>42863.0</c:v>
                </c:pt>
                <c:pt idx="88" formatCode="m/d/yyyy">
                  <c:v>42860.0</c:v>
                </c:pt>
                <c:pt idx="89" formatCode="m/d/yyyy">
                  <c:v>42859.0</c:v>
                </c:pt>
                <c:pt idx="90" formatCode="m/d/yyyy">
                  <c:v>42858.0</c:v>
                </c:pt>
                <c:pt idx="91" formatCode="m/d/yyyy">
                  <c:v>42857.0</c:v>
                </c:pt>
                <c:pt idx="92">
                  <c:v>42856.0</c:v>
                </c:pt>
                <c:pt idx="93">
                  <c:v>42853.0</c:v>
                </c:pt>
                <c:pt idx="94">
                  <c:v>42852.0</c:v>
                </c:pt>
                <c:pt idx="95">
                  <c:v>42851.0</c:v>
                </c:pt>
                <c:pt idx="96">
                  <c:v>42850.0</c:v>
                </c:pt>
                <c:pt idx="97">
                  <c:v>42849.0</c:v>
                </c:pt>
                <c:pt idx="98">
                  <c:v>42846.0</c:v>
                </c:pt>
                <c:pt idx="99">
                  <c:v>42845.0</c:v>
                </c:pt>
                <c:pt idx="100">
                  <c:v>42844.0</c:v>
                </c:pt>
                <c:pt idx="101">
                  <c:v>42843.0</c:v>
                </c:pt>
                <c:pt idx="102">
                  <c:v>42842.0</c:v>
                </c:pt>
                <c:pt idx="103">
                  <c:v>42838.0</c:v>
                </c:pt>
                <c:pt idx="104">
                  <c:v>42837.0</c:v>
                </c:pt>
                <c:pt idx="105">
                  <c:v>42836.0</c:v>
                </c:pt>
                <c:pt idx="106">
                  <c:v>42835.0</c:v>
                </c:pt>
                <c:pt idx="107">
                  <c:v>42832.0</c:v>
                </c:pt>
                <c:pt idx="108">
                  <c:v>42831.0</c:v>
                </c:pt>
                <c:pt idx="109">
                  <c:v>42830.0</c:v>
                </c:pt>
                <c:pt idx="110">
                  <c:v>42829.0</c:v>
                </c:pt>
                <c:pt idx="111">
                  <c:v>42828.0</c:v>
                </c:pt>
                <c:pt idx="112">
                  <c:v>42825.0</c:v>
                </c:pt>
                <c:pt idx="113">
                  <c:v>42824.0</c:v>
                </c:pt>
                <c:pt idx="114">
                  <c:v>42823.0</c:v>
                </c:pt>
                <c:pt idx="115">
                  <c:v>42822.0</c:v>
                </c:pt>
                <c:pt idx="116">
                  <c:v>42821.0</c:v>
                </c:pt>
                <c:pt idx="117">
                  <c:v>42818.0</c:v>
                </c:pt>
                <c:pt idx="118">
                  <c:v>42817.0</c:v>
                </c:pt>
                <c:pt idx="119">
                  <c:v>42816.0</c:v>
                </c:pt>
                <c:pt idx="120">
                  <c:v>42815.0</c:v>
                </c:pt>
                <c:pt idx="121">
                  <c:v>42814.0</c:v>
                </c:pt>
                <c:pt idx="122">
                  <c:v>42811.0</c:v>
                </c:pt>
                <c:pt idx="123">
                  <c:v>42810.0</c:v>
                </c:pt>
                <c:pt idx="124">
                  <c:v>42809.0</c:v>
                </c:pt>
                <c:pt idx="125">
                  <c:v>42808.0</c:v>
                </c:pt>
                <c:pt idx="126">
                  <c:v>42807.0</c:v>
                </c:pt>
                <c:pt idx="127">
                  <c:v>42804.0</c:v>
                </c:pt>
                <c:pt idx="128">
                  <c:v>42803.0</c:v>
                </c:pt>
                <c:pt idx="129">
                  <c:v>42802.0</c:v>
                </c:pt>
                <c:pt idx="130">
                  <c:v>42801.0</c:v>
                </c:pt>
                <c:pt idx="131">
                  <c:v>42800.0</c:v>
                </c:pt>
                <c:pt idx="132">
                  <c:v>42797.0</c:v>
                </c:pt>
                <c:pt idx="133">
                  <c:v>42796.0</c:v>
                </c:pt>
                <c:pt idx="134">
                  <c:v>42795.0</c:v>
                </c:pt>
                <c:pt idx="135">
                  <c:v>42794.0</c:v>
                </c:pt>
                <c:pt idx="136">
                  <c:v>42793.0</c:v>
                </c:pt>
                <c:pt idx="137">
                  <c:v>42790.0</c:v>
                </c:pt>
                <c:pt idx="138">
                  <c:v>42789.0</c:v>
                </c:pt>
                <c:pt idx="139">
                  <c:v>42788.0</c:v>
                </c:pt>
                <c:pt idx="140">
                  <c:v>42787.0</c:v>
                </c:pt>
                <c:pt idx="141">
                  <c:v>42783.0</c:v>
                </c:pt>
                <c:pt idx="142">
                  <c:v>42782.0</c:v>
                </c:pt>
                <c:pt idx="143">
                  <c:v>42781.0</c:v>
                </c:pt>
                <c:pt idx="144">
                  <c:v>42780.0</c:v>
                </c:pt>
                <c:pt idx="145">
                  <c:v>42779.0</c:v>
                </c:pt>
                <c:pt idx="146">
                  <c:v>42776.0</c:v>
                </c:pt>
                <c:pt idx="147">
                  <c:v>42775.0</c:v>
                </c:pt>
                <c:pt idx="148">
                  <c:v>42774.0</c:v>
                </c:pt>
                <c:pt idx="149">
                  <c:v>42773.0</c:v>
                </c:pt>
                <c:pt idx="150">
                  <c:v>42772.0</c:v>
                </c:pt>
                <c:pt idx="151">
                  <c:v>42769.0</c:v>
                </c:pt>
                <c:pt idx="152">
                  <c:v>42768.0</c:v>
                </c:pt>
                <c:pt idx="153">
                  <c:v>42767.0</c:v>
                </c:pt>
                <c:pt idx="154">
                  <c:v>42766.0</c:v>
                </c:pt>
                <c:pt idx="155">
                  <c:v>42765.0</c:v>
                </c:pt>
                <c:pt idx="156">
                  <c:v>42762.0</c:v>
                </c:pt>
                <c:pt idx="157">
                  <c:v>42761.0</c:v>
                </c:pt>
                <c:pt idx="158">
                  <c:v>42760.0</c:v>
                </c:pt>
                <c:pt idx="159">
                  <c:v>42759.0</c:v>
                </c:pt>
                <c:pt idx="160">
                  <c:v>42758.0</c:v>
                </c:pt>
                <c:pt idx="161">
                  <c:v>42755.0</c:v>
                </c:pt>
                <c:pt idx="162">
                  <c:v>42754.0</c:v>
                </c:pt>
                <c:pt idx="163">
                  <c:v>42753.0</c:v>
                </c:pt>
                <c:pt idx="164">
                  <c:v>42752.0</c:v>
                </c:pt>
                <c:pt idx="165">
                  <c:v>42748.0</c:v>
                </c:pt>
                <c:pt idx="166">
                  <c:v>42747.0</c:v>
                </c:pt>
                <c:pt idx="167">
                  <c:v>42746.0</c:v>
                </c:pt>
                <c:pt idx="168">
                  <c:v>42745.0</c:v>
                </c:pt>
                <c:pt idx="169">
                  <c:v>42744.0</c:v>
                </c:pt>
                <c:pt idx="170">
                  <c:v>42741.0</c:v>
                </c:pt>
                <c:pt idx="171">
                  <c:v>42740.0</c:v>
                </c:pt>
                <c:pt idx="172">
                  <c:v>42739.0</c:v>
                </c:pt>
                <c:pt idx="173">
                  <c:v>42738.0</c:v>
                </c:pt>
                <c:pt idx="174">
                  <c:v>42734.0</c:v>
                </c:pt>
                <c:pt idx="175">
                  <c:v>42733.0</c:v>
                </c:pt>
                <c:pt idx="176">
                  <c:v>42732.0</c:v>
                </c:pt>
                <c:pt idx="177">
                  <c:v>42731.0</c:v>
                </c:pt>
                <c:pt idx="178">
                  <c:v>42727.0</c:v>
                </c:pt>
                <c:pt idx="179">
                  <c:v>42726.0</c:v>
                </c:pt>
                <c:pt idx="180">
                  <c:v>42725.0</c:v>
                </c:pt>
                <c:pt idx="181">
                  <c:v>42724.0</c:v>
                </c:pt>
                <c:pt idx="182">
                  <c:v>42723.0</c:v>
                </c:pt>
                <c:pt idx="183">
                  <c:v>42720.0</c:v>
                </c:pt>
                <c:pt idx="184">
                  <c:v>42719.0</c:v>
                </c:pt>
                <c:pt idx="185">
                  <c:v>42718.0</c:v>
                </c:pt>
                <c:pt idx="186">
                  <c:v>42717.0</c:v>
                </c:pt>
                <c:pt idx="187">
                  <c:v>42716.0</c:v>
                </c:pt>
                <c:pt idx="188">
                  <c:v>42713.0</c:v>
                </c:pt>
                <c:pt idx="189">
                  <c:v>42712.0</c:v>
                </c:pt>
                <c:pt idx="190">
                  <c:v>42711.0</c:v>
                </c:pt>
                <c:pt idx="191">
                  <c:v>42710.0</c:v>
                </c:pt>
                <c:pt idx="192">
                  <c:v>42709.0</c:v>
                </c:pt>
                <c:pt idx="193">
                  <c:v>42706.0</c:v>
                </c:pt>
                <c:pt idx="194">
                  <c:v>42705.0</c:v>
                </c:pt>
                <c:pt idx="195">
                  <c:v>42704.0</c:v>
                </c:pt>
                <c:pt idx="196">
                  <c:v>42703.0</c:v>
                </c:pt>
                <c:pt idx="197">
                  <c:v>42702.0</c:v>
                </c:pt>
                <c:pt idx="198">
                  <c:v>42697.0</c:v>
                </c:pt>
                <c:pt idx="199">
                  <c:v>42696.0</c:v>
                </c:pt>
                <c:pt idx="200">
                  <c:v>42695.0</c:v>
                </c:pt>
                <c:pt idx="201">
                  <c:v>42692.0</c:v>
                </c:pt>
                <c:pt idx="202">
                  <c:v>42691.0</c:v>
                </c:pt>
                <c:pt idx="203">
                  <c:v>42690.0</c:v>
                </c:pt>
                <c:pt idx="204">
                  <c:v>42689.0</c:v>
                </c:pt>
                <c:pt idx="205">
                  <c:v>42688.0</c:v>
                </c:pt>
                <c:pt idx="206">
                  <c:v>42685.0</c:v>
                </c:pt>
                <c:pt idx="207">
                  <c:v>42684.0</c:v>
                </c:pt>
                <c:pt idx="208">
                  <c:v>42683.0</c:v>
                </c:pt>
                <c:pt idx="209">
                  <c:v>42682.0</c:v>
                </c:pt>
                <c:pt idx="210">
                  <c:v>42681.0</c:v>
                </c:pt>
                <c:pt idx="211">
                  <c:v>42678.0</c:v>
                </c:pt>
                <c:pt idx="212">
                  <c:v>42677.0</c:v>
                </c:pt>
                <c:pt idx="213">
                  <c:v>42676.0</c:v>
                </c:pt>
                <c:pt idx="214">
                  <c:v>42675.0</c:v>
                </c:pt>
                <c:pt idx="215">
                  <c:v>42674.0</c:v>
                </c:pt>
                <c:pt idx="216">
                  <c:v>42671.0</c:v>
                </c:pt>
                <c:pt idx="217">
                  <c:v>42670.0</c:v>
                </c:pt>
                <c:pt idx="218">
                  <c:v>42669.0</c:v>
                </c:pt>
                <c:pt idx="219">
                  <c:v>42668.0</c:v>
                </c:pt>
                <c:pt idx="220">
                  <c:v>42667.0</c:v>
                </c:pt>
                <c:pt idx="221">
                  <c:v>42664.0</c:v>
                </c:pt>
                <c:pt idx="222">
                  <c:v>42663.0</c:v>
                </c:pt>
                <c:pt idx="223">
                  <c:v>42662.0</c:v>
                </c:pt>
                <c:pt idx="224">
                  <c:v>42661.0</c:v>
                </c:pt>
                <c:pt idx="225">
                  <c:v>42660.0</c:v>
                </c:pt>
                <c:pt idx="226">
                  <c:v>42657.0</c:v>
                </c:pt>
                <c:pt idx="227">
                  <c:v>42656.0</c:v>
                </c:pt>
                <c:pt idx="228">
                  <c:v>42655.0</c:v>
                </c:pt>
                <c:pt idx="229">
                  <c:v>42654.0</c:v>
                </c:pt>
                <c:pt idx="230">
                  <c:v>42653.0</c:v>
                </c:pt>
                <c:pt idx="231">
                  <c:v>42650.0</c:v>
                </c:pt>
                <c:pt idx="232">
                  <c:v>42649.0</c:v>
                </c:pt>
                <c:pt idx="233">
                  <c:v>42648.0</c:v>
                </c:pt>
                <c:pt idx="234">
                  <c:v>42647.0</c:v>
                </c:pt>
                <c:pt idx="235">
                  <c:v>42646.0</c:v>
                </c:pt>
                <c:pt idx="236">
                  <c:v>42643.0</c:v>
                </c:pt>
                <c:pt idx="237">
                  <c:v>42642.0</c:v>
                </c:pt>
                <c:pt idx="238">
                  <c:v>42641.0</c:v>
                </c:pt>
                <c:pt idx="239">
                  <c:v>42640.0</c:v>
                </c:pt>
                <c:pt idx="240">
                  <c:v>42639.0</c:v>
                </c:pt>
                <c:pt idx="241">
                  <c:v>42636.0</c:v>
                </c:pt>
                <c:pt idx="242">
                  <c:v>42635.0</c:v>
                </c:pt>
                <c:pt idx="243">
                  <c:v>42634.0</c:v>
                </c:pt>
                <c:pt idx="244">
                  <c:v>42633.0</c:v>
                </c:pt>
                <c:pt idx="245">
                  <c:v>42632.0</c:v>
                </c:pt>
                <c:pt idx="246">
                  <c:v>42629.0</c:v>
                </c:pt>
                <c:pt idx="247">
                  <c:v>42628.0</c:v>
                </c:pt>
                <c:pt idx="248">
                  <c:v>42627.0</c:v>
                </c:pt>
                <c:pt idx="249">
                  <c:v>42626.0</c:v>
                </c:pt>
                <c:pt idx="250">
                  <c:v>42625.0</c:v>
                </c:pt>
                <c:pt idx="251">
                  <c:v>42622.0</c:v>
                </c:pt>
                <c:pt idx="252">
                  <c:v>42621.0</c:v>
                </c:pt>
                <c:pt idx="253">
                  <c:v>42620.0</c:v>
                </c:pt>
                <c:pt idx="254">
                  <c:v>42619.0</c:v>
                </c:pt>
                <c:pt idx="255">
                  <c:v>42615.0</c:v>
                </c:pt>
                <c:pt idx="256">
                  <c:v>42614.0</c:v>
                </c:pt>
                <c:pt idx="257">
                  <c:v>42613.0</c:v>
                </c:pt>
                <c:pt idx="258">
                  <c:v>42612.0</c:v>
                </c:pt>
                <c:pt idx="259">
                  <c:v>42611.0</c:v>
                </c:pt>
                <c:pt idx="260">
                  <c:v>42608.0</c:v>
                </c:pt>
                <c:pt idx="261">
                  <c:v>42607.0</c:v>
                </c:pt>
                <c:pt idx="262">
                  <c:v>42606.0</c:v>
                </c:pt>
                <c:pt idx="263">
                  <c:v>42605.0</c:v>
                </c:pt>
                <c:pt idx="264">
                  <c:v>42604.0</c:v>
                </c:pt>
                <c:pt idx="265">
                  <c:v>42601.0</c:v>
                </c:pt>
                <c:pt idx="266">
                  <c:v>42600.0</c:v>
                </c:pt>
                <c:pt idx="267">
                  <c:v>42599.0</c:v>
                </c:pt>
                <c:pt idx="268">
                  <c:v>42598.0</c:v>
                </c:pt>
                <c:pt idx="269">
                  <c:v>42597.0</c:v>
                </c:pt>
                <c:pt idx="270">
                  <c:v>42594.0</c:v>
                </c:pt>
                <c:pt idx="271">
                  <c:v>42593.0</c:v>
                </c:pt>
                <c:pt idx="272">
                  <c:v>42592.0</c:v>
                </c:pt>
                <c:pt idx="273">
                  <c:v>42591.0</c:v>
                </c:pt>
                <c:pt idx="274">
                  <c:v>42590.0</c:v>
                </c:pt>
                <c:pt idx="275">
                  <c:v>42587.0</c:v>
                </c:pt>
                <c:pt idx="276">
                  <c:v>42586.0</c:v>
                </c:pt>
                <c:pt idx="277">
                  <c:v>42585.0</c:v>
                </c:pt>
                <c:pt idx="278">
                  <c:v>42584.0</c:v>
                </c:pt>
                <c:pt idx="279">
                  <c:v>42583.0</c:v>
                </c:pt>
                <c:pt idx="280">
                  <c:v>42580.0</c:v>
                </c:pt>
                <c:pt idx="281">
                  <c:v>42579.0</c:v>
                </c:pt>
                <c:pt idx="282">
                  <c:v>42578.0</c:v>
                </c:pt>
                <c:pt idx="283">
                  <c:v>42577.0</c:v>
                </c:pt>
                <c:pt idx="284">
                  <c:v>42576.0</c:v>
                </c:pt>
                <c:pt idx="285">
                  <c:v>42573.0</c:v>
                </c:pt>
                <c:pt idx="286">
                  <c:v>42572.0</c:v>
                </c:pt>
                <c:pt idx="287">
                  <c:v>42571.0</c:v>
                </c:pt>
                <c:pt idx="288">
                  <c:v>42570.0</c:v>
                </c:pt>
                <c:pt idx="289">
                  <c:v>42569.0</c:v>
                </c:pt>
                <c:pt idx="290">
                  <c:v>42566.0</c:v>
                </c:pt>
                <c:pt idx="291">
                  <c:v>42565.0</c:v>
                </c:pt>
                <c:pt idx="292">
                  <c:v>42564.0</c:v>
                </c:pt>
                <c:pt idx="293">
                  <c:v>42563.0</c:v>
                </c:pt>
                <c:pt idx="294">
                  <c:v>42562.0</c:v>
                </c:pt>
                <c:pt idx="295">
                  <c:v>42559.0</c:v>
                </c:pt>
                <c:pt idx="296">
                  <c:v>42558.0</c:v>
                </c:pt>
                <c:pt idx="297">
                  <c:v>42557.0</c:v>
                </c:pt>
                <c:pt idx="298">
                  <c:v>42556.0</c:v>
                </c:pt>
                <c:pt idx="299">
                  <c:v>42552.0</c:v>
                </c:pt>
                <c:pt idx="300">
                  <c:v>42551.0</c:v>
                </c:pt>
                <c:pt idx="301">
                  <c:v>42550.0</c:v>
                </c:pt>
                <c:pt idx="302">
                  <c:v>42549.0</c:v>
                </c:pt>
                <c:pt idx="303">
                  <c:v>42548.0</c:v>
                </c:pt>
                <c:pt idx="304">
                  <c:v>42545.0</c:v>
                </c:pt>
                <c:pt idx="305">
                  <c:v>42544.0</c:v>
                </c:pt>
                <c:pt idx="306">
                  <c:v>42543.0</c:v>
                </c:pt>
                <c:pt idx="307">
                  <c:v>42542.0</c:v>
                </c:pt>
                <c:pt idx="308">
                  <c:v>42541.0</c:v>
                </c:pt>
                <c:pt idx="309">
                  <c:v>42538.0</c:v>
                </c:pt>
                <c:pt idx="310">
                  <c:v>42537.0</c:v>
                </c:pt>
                <c:pt idx="311">
                  <c:v>42536.0</c:v>
                </c:pt>
                <c:pt idx="312">
                  <c:v>42535.0</c:v>
                </c:pt>
                <c:pt idx="313">
                  <c:v>42531.0</c:v>
                </c:pt>
                <c:pt idx="314">
                  <c:v>42530.0</c:v>
                </c:pt>
                <c:pt idx="315">
                  <c:v>42529.0</c:v>
                </c:pt>
                <c:pt idx="316">
                  <c:v>42528.0</c:v>
                </c:pt>
                <c:pt idx="317">
                  <c:v>42527.0</c:v>
                </c:pt>
                <c:pt idx="318">
                  <c:v>42524.0</c:v>
                </c:pt>
                <c:pt idx="319">
                  <c:v>42523.0</c:v>
                </c:pt>
                <c:pt idx="320">
                  <c:v>42522.0</c:v>
                </c:pt>
                <c:pt idx="321">
                  <c:v>42521.0</c:v>
                </c:pt>
                <c:pt idx="322">
                  <c:v>42517.0</c:v>
                </c:pt>
                <c:pt idx="323">
                  <c:v>42516.0</c:v>
                </c:pt>
                <c:pt idx="324">
                  <c:v>42515.0</c:v>
                </c:pt>
                <c:pt idx="325">
                  <c:v>42514.0</c:v>
                </c:pt>
                <c:pt idx="326">
                  <c:v>42513.0</c:v>
                </c:pt>
                <c:pt idx="327">
                  <c:v>42510.0</c:v>
                </c:pt>
                <c:pt idx="328">
                  <c:v>42509.0</c:v>
                </c:pt>
                <c:pt idx="329">
                  <c:v>42508.0</c:v>
                </c:pt>
                <c:pt idx="330">
                  <c:v>42507.0</c:v>
                </c:pt>
                <c:pt idx="331">
                  <c:v>42506.0</c:v>
                </c:pt>
                <c:pt idx="332">
                  <c:v>42503.0</c:v>
                </c:pt>
                <c:pt idx="333">
                  <c:v>42502.0</c:v>
                </c:pt>
                <c:pt idx="334">
                  <c:v>42501.0</c:v>
                </c:pt>
                <c:pt idx="335">
                  <c:v>42500.0</c:v>
                </c:pt>
                <c:pt idx="336">
                  <c:v>42499.0</c:v>
                </c:pt>
                <c:pt idx="337">
                  <c:v>42496.0</c:v>
                </c:pt>
                <c:pt idx="338">
                  <c:v>42495.0</c:v>
                </c:pt>
                <c:pt idx="339">
                  <c:v>42494.0</c:v>
                </c:pt>
                <c:pt idx="340">
                  <c:v>42493.0</c:v>
                </c:pt>
                <c:pt idx="341">
                  <c:v>42492.0</c:v>
                </c:pt>
                <c:pt idx="342">
                  <c:v>42489.0</c:v>
                </c:pt>
                <c:pt idx="343">
                  <c:v>42488.0</c:v>
                </c:pt>
                <c:pt idx="344">
                  <c:v>42487.0</c:v>
                </c:pt>
                <c:pt idx="345">
                  <c:v>42486.0</c:v>
                </c:pt>
                <c:pt idx="346">
                  <c:v>42485.0</c:v>
                </c:pt>
                <c:pt idx="347">
                  <c:v>42482.0</c:v>
                </c:pt>
                <c:pt idx="348">
                  <c:v>42481.0</c:v>
                </c:pt>
                <c:pt idx="349">
                  <c:v>42480.0</c:v>
                </c:pt>
                <c:pt idx="350">
                  <c:v>42479.0</c:v>
                </c:pt>
                <c:pt idx="351">
                  <c:v>42478.0</c:v>
                </c:pt>
                <c:pt idx="352">
                  <c:v>42475.0</c:v>
                </c:pt>
                <c:pt idx="353">
                  <c:v>42474.0</c:v>
                </c:pt>
                <c:pt idx="354">
                  <c:v>42473.0</c:v>
                </c:pt>
                <c:pt idx="355">
                  <c:v>42472.0</c:v>
                </c:pt>
                <c:pt idx="356">
                  <c:v>42471.0</c:v>
                </c:pt>
                <c:pt idx="357">
                  <c:v>42468.0</c:v>
                </c:pt>
                <c:pt idx="358">
                  <c:v>42467.0</c:v>
                </c:pt>
                <c:pt idx="359">
                  <c:v>42466.0</c:v>
                </c:pt>
                <c:pt idx="360">
                  <c:v>42465.0</c:v>
                </c:pt>
                <c:pt idx="361">
                  <c:v>42464.0</c:v>
                </c:pt>
                <c:pt idx="362">
                  <c:v>42461.0</c:v>
                </c:pt>
                <c:pt idx="363">
                  <c:v>42460.0</c:v>
                </c:pt>
                <c:pt idx="364">
                  <c:v>42459.0</c:v>
                </c:pt>
                <c:pt idx="365">
                  <c:v>42458.0</c:v>
                </c:pt>
                <c:pt idx="366">
                  <c:v>42457.0</c:v>
                </c:pt>
                <c:pt idx="367">
                  <c:v>42453.0</c:v>
                </c:pt>
                <c:pt idx="368">
                  <c:v>42452.0</c:v>
                </c:pt>
                <c:pt idx="369">
                  <c:v>42451.0</c:v>
                </c:pt>
                <c:pt idx="370">
                  <c:v>42450.0</c:v>
                </c:pt>
                <c:pt idx="371">
                  <c:v>42447.0</c:v>
                </c:pt>
                <c:pt idx="372">
                  <c:v>42446.0</c:v>
                </c:pt>
                <c:pt idx="373">
                  <c:v>42445.0</c:v>
                </c:pt>
                <c:pt idx="374">
                  <c:v>42444.0</c:v>
                </c:pt>
                <c:pt idx="375">
                  <c:v>42443.0</c:v>
                </c:pt>
                <c:pt idx="376">
                  <c:v>42440.0</c:v>
                </c:pt>
                <c:pt idx="377">
                  <c:v>42439.0</c:v>
                </c:pt>
                <c:pt idx="378">
                  <c:v>42438.0</c:v>
                </c:pt>
                <c:pt idx="379">
                  <c:v>42437.0</c:v>
                </c:pt>
                <c:pt idx="380">
                  <c:v>42436.0</c:v>
                </c:pt>
                <c:pt idx="381">
                  <c:v>42433.0</c:v>
                </c:pt>
                <c:pt idx="382">
                  <c:v>42432.0</c:v>
                </c:pt>
                <c:pt idx="383">
                  <c:v>42431.0</c:v>
                </c:pt>
                <c:pt idx="384">
                  <c:v>42430.0</c:v>
                </c:pt>
                <c:pt idx="385">
                  <c:v>42429.0</c:v>
                </c:pt>
                <c:pt idx="386">
                  <c:v>42426.0</c:v>
                </c:pt>
                <c:pt idx="387">
                  <c:v>42425.0</c:v>
                </c:pt>
                <c:pt idx="388">
                  <c:v>42424.0</c:v>
                </c:pt>
                <c:pt idx="389">
                  <c:v>42423.0</c:v>
                </c:pt>
                <c:pt idx="390">
                  <c:v>42422.0</c:v>
                </c:pt>
                <c:pt idx="391">
                  <c:v>42419.0</c:v>
                </c:pt>
                <c:pt idx="392">
                  <c:v>42418.0</c:v>
                </c:pt>
                <c:pt idx="393">
                  <c:v>42417.0</c:v>
                </c:pt>
                <c:pt idx="394">
                  <c:v>42416.0</c:v>
                </c:pt>
                <c:pt idx="395">
                  <c:v>42412.0</c:v>
                </c:pt>
                <c:pt idx="396">
                  <c:v>42411.0</c:v>
                </c:pt>
                <c:pt idx="397">
                  <c:v>42410.0</c:v>
                </c:pt>
                <c:pt idx="398">
                  <c:v>42409.0</c:v>
                </c:pt>
                <c:pt idx="399">
                  <c:v>42408.0</c:v>
                </c:pt>
                <c:pt idx="400">
                  <c:v>42405.0</c:v>
                </c:pt>
                <c:pt idx="401">
                  <c:v>42404.0</c:v>
                </c:pt>
                <c:pt idx="402">
                  <c:v>42403.0</c:v>
                </c:pt>
                <c:pt idx="403">
                  <c:v>42402.0</c:v>
                </c:pt>
                <c:pt idx="404" formatCode="m/d/yyyy">
                  <c:v>42401.0</c:v>
                </c:pt>
                <c:pt idx="405" formatCode="m/d/yyyy">
                  <c:v>42398.0</c:v>
                </c:pt>
                <c:pt idx="406" formatCode="m/d/yyyy">
                  <c:v>42397.0</c:v>
                </c:pt>
                <c:pt idx="407" formatCode="m/d/yyyy">
                  <c:v>42396.0</c:v>
                </c:pt>
                <c:pt idx="408" formatCode="m/d/yyyy">
                  <c:v>42395.0</c:v>
                </c:pt>
                <c:pt idx="409" formatCode="m/d/yyyy">
                  <c:v>42394.0</c:v>
                </c:pt>
                <c:pt idx="410" formatCode="m/d/yyyy">
                  <c:v>42391.0</c:v>
                </c:pt>
                <c:pt idx="411" formatCode="m/d/yyyy">
                  <c:v>42390.0</c:v>
                </c:pt>
                <c:pt idx="412" formatCode="m/d/yyyy">
                  <c:v>42389.0</c:v>
                </c:pt>
                <c:pt idx="413" formatCode="m/d/yyyy">
                  <c:v>42388.0</c:v>
                </c:pt>
                <c:pt idx="414" formatCode="m/d/yyyy">
                  <c:v>42384.0</c:v>
                </c:pt>
                <c:pt idx="415" formatCode="m/d/yyyy">
                  <c:v>42383.0</c:v>
                </c:pt>
                <c:pt idx="416" formatCode="m/d/yyyy">
                  <c:v>42382.0</c:v>
                </c:pt>
                <c:pt idx="417" formatCode="m/d/yyyy">
                  <c:v>42381.0</c:v>
                </c:pt>
                <c:pt idx="418" formatCode="m/d/yyyy">
                  <c:v>42380.0</c:v>
                </c:pt>
                <c:pt idx="419" formatCode="m/d/yyyy">
                  <c:v>42377.0</c:v>
                </c:pt>
                <c:pt idx="420" formatCode="m/d/yyyy">
                  <c:v>42376.0</c:v>
                </c:pt>
                <c:pt idx="421" formatCode="m/d/yyyy">
                  <c:v>42375.0</c:v>
                </c:pt>
                <c:pt idx="422" formatCode="m/d/yyyy">
                  <c:v>42374.0</c:v>
                </c:pt>
                <c:pt idx="423" formatCode="m/d/yyyy">
                  <c:v>42373.0</c:v>
                </c:pt>
                <c:pt idx="424" formatCode="m/d/yyyy">
                  <c:v>42369.0</c:v>
                </c:pt>
                <c:pt idx="425" formatCode="m/d/yyyy">
                  <c:v>42368.0</c:v>
                </c:pt>
                <c:pt idx="426" formatCode="m/d/yyyy">
                  <c:v>42367.0</c:v>
                </c:pt>
                <c:pt idx="427" formatCode="m/d/yyyy">
                  <c:v>42366.0</c:v>
                </c:pt>
                <c:pt idx="428" formatCode="m/d/yyyy">
                  <c:v>42362.0</c:v>
                </c:pt>
                <c:pt idx="429" formatCode="m/d/yyyy">
                  <c:v>42361.0</c:v>
                </c:pt>
                <c:pt idx="430" formatCode="m/d/yyyy">
                  <c:v>42360.0</c:v>
                </c:pt>
                <c:pt idx="431" formatCode="m/d/yyyy">
                  <c:v>42359.0</c:v>
                </c:pt>
                <c:pt idx="432" formatCode="m/d/yyyy">
                  <c:v>42356.0</c:v>
                </c:pt>
                <c:pt idx="433" formatCode="m/d/yyyy">
                  <c:v>42355.0</c:v>
                </c:pt>
                <c:pt idx="434" formatCode="m/d/yyyy">
                  <c:v>42354.0</c:v>
                </c:pt>
                <c:pt idx="435" formatCode="m/d/yyyy">
                  <c:v>42353.0</c:v>
                </c:pt>
                <c:pt idx="436" formatCode="m/d/yyyy">
                  <c:v>42352.0</c:v>
                </c:pt>
                <c:pt idx="437" formatCode="m/d/yyyy">
                  <c:v>42349.0</c:v>
                </c:pt>
                <c:pt idx="438" formatCode="m/d/yyyy">
                  <c:v>42348.0</c:v>
                </c:pt>
                <c:pt idx="439" formatCode="m/d/yyyy">
                  <c:v>42347.0</c:v>
                </c:pt>
                <c:pt idx="440" formatCode="m/d/yyyy">
                  <c:v>42346.0</c:v>
                </c:pt>
                <c:pt idx="441" formatCode="m/d/yyyy">
                  <c:v>42345.0</c:v>
                </c:pt>
                <c:pt idx="442" formatCode="m/d/yyyy">
                  <c:v>42342.0</c:v>
                </c:pt>
                <c:pt idx="443" formatCode="m/d/yyyy">
                  <c:v>42341.0</c:v>
                </c:pt>
                <c:pt idx="444" formatCode="m/d/yyyy">
                  <c:v>42340.0</c:v>
                </c:pt>
                <c:pt idx="445" formatCode="m/d/yyyy">
                  <c:v>42339.0</c:v>
                </c:pt>
                <c:pt idx="446" formatCode="m/d/yyyy">
                  <c:v>42338.0</c:v>
                </c:pt>
                <c:pt idx="447" formatCode="m/d/yyyy">
                  <c:v>42333.0</c:v>
                </c:pt>
                <c:pt idx="448" formatCode="m/d/yyyy">
                  <c:v>42332.0</c:v>
                </c:pt>
                <c:pt idx="449" formatCode="m/d/yyyy">
                  <c:v>42331.0</c:v>
                </c:pt>
                <c:pt idx="450" formatCode="m/d/yyyy">
                  <c:v>42328.0</c:v>
                </c:pt>
                <c:pt idx="451" formatCode="m/d/yyyy">
                  <c:v>42327.0</c:v>
                </c:pt>
                <c:pt idx="452" formatCode="m/d/yyyy">
                  <c:v>42326.0</c:v>
                </c:pt>
                <c:pt idx="453" formatCode="m/d/yyyy">
                  <c:v>42325.0</c:v>
                </c:pt>
                <c:pt idx="454" formatCode="m/d/yyyy">
                  <c:v>42324.0</c:v>
                </c:pt>
                <c:pt idx="455" formatCode="m/d/yyyy">
                  <c:v>42321.0</c:v>
                </c:pt>
                <c:pt idx="456" formatCode="m/d/yyyy">
                  <c:v>42320.0</c:v>
                </c:pt>
                <c:pt idx="457" formatCode="m/d/yyyy">
                  <c:v>42319.0</c:v>
                </c:pt>
                <c:pt idx="458" formatCode="m/d/yyyy">
                  <c:v>42318.0</c:v>
                </c:pt>
                <c:pt idx="459" formatCode="m/d/yyyy">
                  <c:v>42317.0</c:v>
                </c:pt>
                <c:pt idx="460" formatCode="m/d/yyyy">
                  <c:v>42314.0</c:v>
                </c:pt>
                <c:pt idx="461" formatCode="m/d/yyyy">
                  <c:v>42313.0</c:v>
                </c:pt>
                <c:pt idx="462" formatCode="m/d/yyyy">
                  <c:v>42312.0</c:v>
                </c:pt>
                <c:pt idx="463" formatCode="m/d/yyyy">
                  <c:v>42311.0</c:v>
                </c:pt>
                <c:pt idx="464" formatCode="m/d/yyyy">
                  <c:v>42310.0</c:v>
                </c:pt>
                <c:pt idx="465" formatCode="m/d/yyyy">
                  <c:v>42307.0</c:v>
                </c:pt>
                <c:pt idx="466" formatCode="m/d/yyyy">
                  <c:v>42306.0</c:v>
                </c:pt>
                <c:pt idx="467" formatCode="m/d/yyyy">
                  <c:v>42305.0</c:v>
                </c:pt>
                <c:pt idx="468" formatCode="m/d/yyyy">
                  <c:v>42304.0</c:v>
                </c:pt>
                <c:pt idx="469" formatCode="m/d/yyyy">
                  <c:v>42303.0</c:v>
                </c:pt>
                <c:pt idx="470" formatCode="m/d/yyyy">
                  <c:v>42300.0</c:v>
                </c:pt>
                <c:pt idx="471" formatCode="m/d/yyyy">
                  <c:v>42299.0</c:v>
                </c:pt>
                <c:pt idx="472" formatCode="m/d/yyyy">
                  <c:v>42298.0</c:v>
                </c:pt>
                <c:pt idx="473" formatCode="m/d/yyyy">
                  <c:v>42297.0</c:v>
                </c:pt>
                <c:pt idx="474" formatCode="m/d/yyyy">
                  <c:v>42296.0</c:v>
                </c:pt>
                <c:pt idx="475" formatCode="m/d/yyyy">
                  <c:v>42293.0</c:v>
                </c:pt>
                <c:pt idx="476" formatCode="m/d/yyyy">
                  <c:v>42292.0</c:v>
                </c:pt>
                <c:pt idx="477" formatCode="m/d/yyyy">
                  <c:v>42291.0</c:v>
                </c:pt>
                <c:pt idx="478" formatCode="m/d/yyyy">
                  <c:v>42290.0</c:v>
                </c:pt>
                <c:pt idx="479" formatCode="m/d/yyyy">
                  <c:v>42289.0</c:v>
                </c:pt>
                <c:pt idx="480" formatCode="m/d/yyyy">
                  <c:v>42286.0</c:v>
                </c:pt>
                <c:pt idx="481" formatCode="m/d/yyyy">
                  <c:v>42285.0</c:v>
                </c:pt>
                <c:pt idx="482" formatCode="m/d/yyyy">
                  <c:v>42284.0</c:v>
                </c:pt>
                <c:pt idx="483" formatCode="m/d/yyyy">
                  <c:v>42283.0</c:v>
                </c:pt>
                <c:pt idx="484" formatCode="m/d/yyyy">
                  <c:v>42282.0</c:v>
                </c:pt>
                <c:pt idx="485" formatCode="m/d/yyyy">
                  <c:v>42279.0</c:v>
                </c:pt>
                <c:pt idx="486" formatCode="m/d/yyyy">
                  <c:v>42278.0</c:v>
                </c:pt>
                <c:pt idx="487" formatCode="m/d/yyyy">
                  <c:v>42277.0</c:v>
                </c:pt>
                <c:pt idx="488" formatCode="m/d/yyyy">
                  <c:v>42276.0</c:v>
                </c:pt>
                <c:pt idx="489" formatCode="m/d/yyyy">
                  <c:v>42275.0</c:v>
                </c:pt>
                <c:pt idx="490" formatCode="m/d/yyyy">
                  <c:v>42272.0</c:v>
                </c:pt>
                <c:pt idx="491" formatCode="m/d/yyyy">
                  <c:v>42271.0</c:v>
                </c:pt>
                <c:pt idx="492" formatCode="m/d/yyyy">
                  <c:v>42270.0</c:v>
                </c:pt>
                <c:pt idx="493" formatCode="m/d/yyyy">
                  <c:v>42269.0</c:v>
                </c:pt>
                <c:pt idx="494" formatCode="m/d/yyyy">
                  <c:v>42268.0</c:v>
                </c:pt>
                <c:pt idx="495" formatCode="m/d/yyyy">
                  <c:v>42265.0</c:v>
                </c:pt>
                <c:pt idx="496" formatCode="m/d/yyyy">
                  <c:v>42264.0</c:v>
                </c:pt>
                <c:pt idx="497" formatCode="m/d/yyyy">
                  <c:v>42263.0</c:v>
                </c:pt>
                <c:pt idx="498" formatCode="m/d/yyyy">
                  <c:v>42262.0</c:v>
                </c:pt>
                <c:pt idx="499" formatCode="m/d/yyyy">
                  <c:v>42261.0</c:v>
                </c:pt>
                <c:pt idx="500" formatCode="m/d/yyyy">
                  <c:v>42258.0</c:v>
                </c:pt>
                <c:pt idx="501" formatCode="m/d/yyyy">
                  <c:v>42257.0</c:v>
                </c:pt>
                <c:pt idx="502" formatCode="m/d/yyyy">
                  <c:v>42256.0</c:v>
                </c:pt>
                <c:pt idx="503" formatCode="m/d/yyyy">
                  <c:v>42255.0</c:v>
                </c:pt>
                <c:pt idx="504" formatCode="m/d/yyyy">
                  <c:v>42251.0</c:v>
                </c:pt>
                <c:pt idx="505" formatCode="m/d/yyyy">
                  <c:v>42250.0</c:v>
                </c:pt>
                <c:pt idx="506" formatCode="m/d/yyyy">
                  <c:v>42249.0</c:v>
                </c:pt>
                <c:pt idx="507" formatCode="m/d/yyyy">
                  <c:v>42248.0</c:v>
                </c:pt>
                <c:pt idx="508" formatCode="m/d/yyyy">
                  <c:v>42247.0</c:v>
                </c:pt>
                <c:pt idx="509" formatCode="m/d/yyyy">
                  <c:v>42244.0</c:v>
                </c:pt>
                <c:pt idx="510" formatCode="m/d/yyyy">
                  <c:v>42243.0</c:v>
                </c:pt>
                <c:pt idx="511" formatCode="m/d/yyyy">
                  <c:v>42242.0</c:v>
                </c:pt>
                <c:pt idx="512" formatCode="m/d/yyyy">
                  <c:v>42241.0</c:v>
                </c:pt>
                <c:pt idx="513" formatCode="m/d/yyyy">
                  <c:v>42240.0</c:v>
                </c:pt>
                <c:pt idx="514" formatCode="m/d/yyyy">
                  <c:v>42237.0</c:v>
                </c:pt>
                <c:pt idx="515" formatCode="m/d/yyyy">
                  <c:v>42236.0</c:v>
                </c:pt>
                <c:pt idx="516" formatCode="m/d/yyyy">
                  <c:v>42235.0</c:v>
                </c:pt>
                <c:pt idx="517" formatCode="m/d/yyyy">
                  <c:v>42234.0</c:v>
                </c:pt>
                <c:pt idx="518" formatCode="m/d/yyyy">
                  <c:v>42233.0</c:v>
                </c:pt>
                <c:pt idx="519" formatCode="m/d/yyyy">
                  <c:v>42230.0</c:v>
                </c:pt>
                <c:pt idx="520" formatCode="m/d/yyyy">
                  <c:v>42229.0</c:v>
                </c:pt>
                <c:pt idx="521" formatCode="m/d/yyyy">
                  <c:v>42228.0</c:v>
                </c:pt>
                <c:pt idx="522" formatCode="m/d/yyyy">
                  <c:v>42227.0</c:v>
                </c:pt>
                <c:pt idx="523" formatCode="m/d/yyyy">
                  <c:v>42226.0</c:v>
                </c:pt>
                <c:pt idx="524" formatCode="m/d/yyyy">
                  <c:v>42223.0</c:v>
                </c:pt>
                <c:pt idx="525" formatCode="m/d/yyyy">
                  <c:v>42222.0</c:v>
                </c:pt>
                <c:pt idx="526" formatCode="m/d/yyyy">
                  <c:v>42221.0</c:v>
                </c:pt>
                <c:pt idx="527" formatCode="m/d/yyyy">
                  <c:v>42219.0</c:v>
                </c:pt>
                <c:pt idx="528" formatCode="m/d/yyyy">
                  <c:v>42216.0</c:v>
                </c:pt>
                <c:pt idx="529" formatCode="m/d/yyyy">
                  <c:v>42215.0</c:v>
                </c:pt>
                <c:pt idx="530" formatCode="m/d/yyyy">
                  <c:v>42214.0</c:v>
                </c:pt>
                <c:pt idx="531" formatCode="m/d/yyyy">
                  <c:v>42213.0</c:v>
                </c:pt>
                <c:pt idx="532" formatCode="m/d/yyyy">
                  <c:v>42212.0</c:v>
                </c:pt>
                <c:pt idx="533" formatCode="m/d/yyyy">
                  <c:v>42209.0</c:v>
                </c:pt>
                <c:pt idx="534" formatCode="m/d/yyyy">
                  <c:v>42208.0</c:v>
                </c:pt>
                <c:pt idx="535" formatCode="m/d/yyyy">
                  <c:v>42207.0</c:v>
                </c:pt>
                <c:pt idx="536" formatCode="m/d/yyyy">
                  <c:v>42206.0</c:v>
                </c:pt>
                <c:pt idx="537" formatCode="m/d/yyyy">
                  <c:v>42205.0</c:v>
                </c:pt>
                <c:pt idx="538" formatCode="m/d/yyyy">
                  <c:v>42202.0</c:v>
                </c:pt>
                <c:pt idx="539" formatCode="m/d/yyyy">
                  <c:v>42201.0</c:v>
                </c:pt>
                <c:pt idx="540" formatCode="m/d/yyyy">
                  <c:v>42200.0</c:v>
                </c:pt>
                <c:pt idx="541" formatCode="m/d/yyyy">
                  <c:v>42199.0</c:v>
                </c:pt>
                <c:pt idx="542" formatCode="m/d/yyyy">
                  <c:v>42198.0</c:v>
                </c:pt>
                <c:pt idx="543">
                  <c:v>42195.0</c:v>
                </c:pt>
                <c:pt idx="544">
                  <c:v>42194.0</c:v>
                </c:pt>
                <c:pt idx="545">
                  <c:v>42193.0</c:v>
                </c:pt>
                <c:pt idx="546">
                  <c:v>42192.0</c:v>
                </c:pt>
                <c:pt idx="547">
                  <c:v>42191.0</c:v>
                </c:pt>
                <c:pt idx="548">
                  <c:v>42187.0</c:v>
                </c:pt>
                <c:pt idx="549">
                  <c:v>42186.0</c:v>
                </c:pt>
                <c:pt idx="550">
                  <c:v>42185.0</c:v>
                </c:pt>
                <c:pt idx="551">
                  <c:v>42184.0</c:v>
                </c:pt>
                <c:pt idx="552">
                  <c:v>42181.0</c:v>
                </c:pt>
                <c:pt idx="553">
                  <c:v>42180.0</c:v>
                </c:pt>
                <c:pt idx="554">
                  <c:v>42179.0</c:v>
                </c:pt>
                <c:pt idx="555">
                  <c:v>42178.0</c:v>
                </c:pt>
                <c:pt idx="556">
                  <c:v>42177.0</c:v>
                </c:pt>
                <c:pt idx="557">
                  <c:v>42174.0</c:v>
                </c:pt>
                <c:pt idx="558">
                  <c:v>42173.0</c:v>
                </c:pt>
                <c:pt idx="559">
                  <c:v>42172.0</c:v>
                </c:pt>
                <c:pt idx="560">
                  <c:v>42171.0</c:v>
                </c:pt>
                <c:pt idx="561">
                  <c:v>42170.0</c:v>
                </c:pt>
                <c:pt idx="562">
                  <c:v>42167.0</c:v>
                </c:pt>
                <c:pt idx="563">
                  <c:v>42166.0</c:v>
                </c:pt>
                <c:pt idx="564">
                  <c:v>42165.0</c:v>
                </c:pt>
                <c:pt idx="565">
                  <c:v>42164.0</c:v>
                </c:pt>
                <c:pt idx="566">
                  <c:v>42163.0</c:v>
                </c:pt>
                <c:pt idx="567">
                  <c:v>42160.0</c:v>
                </c:pt>
                <c:pt idx="568">
                  <c:v>42159.0</c:v>
                </c:pt>
                <c:pt idx="569">
                  <c:v>42158.0</c:v>
                </c:pt>
                <c:pt idx="570">
                  <c:v>42157.0</c:v>
                </c:pt>
                <c:pt idx="571">
                  <c:v>42156.0</c:v>
                </c:pt>
                <c:pt idx="572">
                  <c:v>42153.0</c:v>
                </c:pt>
                <c:pt idx="573">
                  <c:v>42152.0</c:v>
                </c:pt>
                <c:pt idx="574">
                  <c:v>42151.0</c:v>
                </c:pt>
                <c:pt idx="575">
                  <c:v>42150.0</c:v>
                </c:pt>
                <c:pt idx="576">
                  <c:v>42146.0</c:v>
                </c:pt>
                <c:pt idx="577">
                  <c:v>42145.0</c:v>
                </c:pt>
                <c:pt idx="578">
                  <c:v>42144.0</c:v>
                </c:pt>
                <c:pt idx="579" formatCode="m/d/yyyy">
                  <c:v>42143.0</c:v>
                </c:pt>
                <c:pt idx="580" formatCode="m/d/yyyy">
                  <c:v>42142.0</c:v>
                </c:pt>
                <c:pt idx="581" formatCode="m/d/yyyy">
                  <c:v>42139.0</c:v>
                </c:pt>
                <c:pt idx="582" formatCode="m/d/yyyy">
                  <c:v>42138.0</c:v>
                </c:pt>
                <c:pt idx="583" formatCode="m/d/yyyy">
                  <c:v>42137.0</c:v>
                </c:pt>
                <c:pt idx="584" formatCode="m/d/yyyy">
                  <c:v>42136.0</c:v>
                </c:pt>
                <c:pt idx="585" formatCode="m/d/yyyy">
                  <c:v>42135.0</c:v>
                </c:pt>
                <c:pt idx="586" formatCode="m/d/yyyy">
                  <c:v>42132.0</c:v>
                </c:pt>
                <c:pt idx="587" formatCode="m/d/yyyy">
                  <c:v>42131.0</c:v>
                </c:pt>
                <c:pt idx="588" formatCode="m/d/yyyy">
                  <c:v>42130.0</c:v>
                </c:pt>
                <c:pt idx="589" formatCode="m/d/yyyy">
                  <c:v>42129.0</c:v>
                </c:pt>
                <c:pt idx="590" formatCode="m/d/yyyy">
                  <c:v>42128.0</c:v>
                </c:pt>
                <c:pt idx="591" formatCode="m/d/yyyy">
                  <c:v>42125.0</c:v>
                </c:pt>
                <c:pt idx="592" formatCode="m/d/yyyy">
                  <c:v>42124.0</c:v>
                </c:pt>
                <c:pt idx="593" formatCode="m/d/yyyy">
                  <c:v>42123.0</c:v>
                </c:pt>
                <c:pt idx="594" formatCode="m/d/yyyy">
                  <c:v>42122.0</c:v>
                </c:pt>
                <c:pt idx="595" formatCode="m/d/yyyy">
                  <c:v>42121.0</c:v>
                </c:pt>
                <c:pt idx="596" formatCode="m/d/yyyy">
                  <c:v>42118.0</c:v>
                </c:pt>
                <c:pt idx="597" formatCode="m/d/yyyy">
                  <c:v>42117.0</c:v>
                </c:pt>
                <c:pt idx="598" formatCode="m/d/yyyy">
                  <c:v>42116.0</c:v>
                </c:pt>
                <c:pt idx="599" formatCode="m/d/yyyy">
                  <c:v>42115.0</c:v>
                </c:pt>
                <c:pt idx="600" formatCode="m/d/yyyy">
                  <c:v>42114.0</c:v>
                </c:pt>
                <c:pt idx="601" formatCode="m/d/yyyy">
                  <c:v>42111.0</c:v>
                </c:pt>
                <c:pt idx="602" formatCode="m/d/yyyy">
                  <c:v>42110.0</c:v>
                </c:pt>
                <c:pt idx="603" formatCode="m/d/yyyy">
                  <c:v>42109.0</c:v>
                </c:pt>
                <c:pt idx="604" formatCode="m/d/yyyy">
                  <c:v>42108.0</c:v>
                </c:pt>
                <c:pt idx="605" formatCode="m/d/yyyy">
                  <c:v>42107.0</c:v>
                </c:pt>
                <c:pt idx="606" formatCode="m/d/yyyy">
                  <c:v>42104.0</c:v>
                </c:pt>
                <c:pt idx="607" formatCode="m/d/yyyy">
                  <c:v>42103.0</c:v>
                </c:pt>
                <c:pt idx="608" formatCode="m/d/yyyy">
                  <c:v>42102.0</c:v>
                </c:pt>
                <c:pt idx="609" formatCode="m/d/yyyy">
                  <c:v>42101.0</c:v>
                </c:pt>
                <c:pt idx="610" formatCode="m/d/yyyy">
                  <c:v>42100.0</c:v>
                </c:pt>
                <c:pt idx="611" formatCode="m/d/yyyy">
                  <c:v>42096.0</c:v>
                </c:pt>
                <c:pt idx="612" formatCode="m/d/yyyy">
                  <c:v>42095.0</c:v>
                </c:pt>
                <c:pt idx="613" formatCode="m/d/yyyy">
                  <c:v>42094.0</c:v>
                </c:pt>
                <c:pt idx="614" formatCode="m/d/yyyy">
                  <c:v>42093.0</c:v>
                </c:pt>
                <c:pt idx="615" formatCode="m/d/yyyy">
                  <c:v>42090.0</c:v>
                </c:pt>
                <c:pt idx="616" formatCode="m/d/yyyy">
                  <c:v>42089.0</c:v>
                </c:pt>
                <c:pt idx="617" formatCode="m/d/yyyy">
                  <c:v>42088.0</c:v>
                </c:pt>
                <c:pt idx="618" formatCode="m/d/yyyy">
                  <c:v>42087.0</c:v>
                </c:pt>
                <c:pt idx="619" formatCode="m/d/yyyy">
                  <c:v>42086.0</c:v>
                </c:pt>
                <c:pt idx="620" formatCode="m/d/yyyy">
                  <c:v>42083.0</c:v>
                </c:pt>
                <c:pt idx="621" formatCode="m/d/yyyy">
                  <c:v>42082.0</c:v>
                </c:pt>
                <c:pt idx="622" formatCode="m/d/yyyy">
                  <c:v>42081.0</c:v>
                </c:pt>
                <c:pt idx="623" formatCode="m/d/yyyy">
                  <c:v>42080.0</c:v>
                </c:pt>
                <c:pt idx="624" formatCode="m/d/yyyy">
                  <c:v>42079.0</c:v>
                </c:pt>
                <c:pt idx="625" formatCode="m/d/yyyy">
                  <c:v>42076.0</c:v>
                </c:pt>
                <c:pt idx="626" formatCode="m/d/yyyy">
                  <c:v>42075.0</c:v>
                </c:pt>
                <c:pt idx="627" formatCode="m/d/yyyy">
                  <c:v>42074.0</c:v>
                </c:pt>
                <c:pt idx="628" formatCode="m/d/yyyy">
                  <c:v>42073.0</c:v>
                </c:pt>
                <c:pt idx="629" formatCode="m/d/yyyy">
                  <c:v>42072.0</c:v>
                </c:pt>
                <c:pt idx="630" formatCode="m/d/yyyy">
                  <c:v>42069.0</c:v>
                </c:pt>
                <c:pt idx="631" formatCode="m/d/yyyy">
                  <c:v>42068.0</c:v>
                </c:pt>
                <c:pt idx="632" formatCode="m/d/yyyy">
                  <c:v>42067.0</c:v>
                </c:pt>
                <c:pt idx="633" formatCode="m/d/yyyy">
                  <c:v>42066.0</c:v>
                </c:pt>
                <c:pt idx="634" formatCode="m/d/yyyy">
                  <c:v>42065.0</c:v>
                </c:pt>
                <c:pt idx="635" formatCode="m/d/yyyy">
                  <c:v>42062.0</c:v>
                </c:pt>
                <c:pt idx="636" formatCode="m/d/yyyy">
                  <c:v>42061.0</c:v>
                </c:pt>
                <c:pt idx="637" formatCode="m/d/yyyy">
                  <c:v>42060.0</c:v>
                </c:pt>
                <c:pt idx="638" formatCode="m/d/yyyy">
                  <c:v>42059.0</c:v>
                </c:pt>
                <c:pt idx="639" formatCode="m/d/yyyy">
                  <c:v>42058.0</c:v>
                </c:pt>
                <c:pt idx="640" formatCode="m/d/yyyy">
                  <c:v>42055.0</c:v>
                </c:pt>
                <c:pt idx="641" formatCode="m/d/yyyy">
                  <c:v>42054.0</c:v>
                </c:pt>
                <c:pt idx="642" formatCode="m/d/yyyy">
                  <c:v>42053.0</c:v>
                </c:pt>
                <c:pt idx="643" formatCode="m/d/yyyy">
                  <c:v>42052.0</c:v>
                </c:pt>
                <c:pt idx="644" formatCode="m/d/yyyy">
                  <c:v>42048.0</c:v>
                </c:pt>
                <c:pt idx="645" formatCode="m/d/yyyy">
                  <c:v>42047.0</c:v>
                </c:pt>
                <c:pt idx="646" formatCode="m/d/yyyy">
                  <c:v>42046.0</c:v>
                </c:pt>
                <c:pt idx="647" formatCode="m/d/yyyy">
                  <c:v>42045.0</c:v>
                </c:pt>
                <c:pt idx="648" formatCode="m/d/yyyy">
                  <c:v>42044.0</c:v>
                </c:pt>
                <c:pt idx="649" formatCode="m/d/yyyy">
                  <c:v>42041.0</c:v>
                </c:pt>
                <c:pt idx="650" formatCode="m/d/yyyy">
                  <c:v>42040.0</c:v>
                </c:pt>
                <c:pt idx="651" formatCode="m/d/yyyy">
                  <c:v>42039.0</c:v>
                </c:pt>
                <c:pt idx="652" formatCode="m/d/yyyy">
                  <c:v>42038.0</c:v>
                </c:pt>
                <c:pt idx="653" formatCode="m/d/yyyy">
                  <c:v>42037.0</c:v>
                </c:pt>
                <c:pt idx="654" formatCode="m/d/yyyy">
                  <c:v>42034.0</c:v>
                </c:pt>
                <c:pt idx="655" formatCode="m/d/yyyy">
                  <c:v>42033.0</c:v>
                </c:pt>
                <c:pt idx="656" formatCode="m/d/yyyy">
                  <c:v>42032.0</c:v>
                </c:pt>
                <c:pt idx="657" formatCode="m/d/yyyy">
                  <c:v>42031.0</c:v>
                </c:pt>
                <c:pt idx="658" formatCode="m/d/yyyy">
                  <c:v>42030.0</c:v>
                </c:pt>
                <c:pt idx="659" formatCode="m/d/yyyy">
                  <c:v>42027.0</c:v>
                </c:pt>
                <c:pt idx="660" formatCode="m/d/yyyy">
                  <c:v>42026.0</c:v>
                </c:pt>
                <c:pt idx="661" formatCode="m/d/yyyy">
                  <c:v>42025.0</c:v>
                </c:pt>
                <c:pt idx="662" formatCode="m/d/yyyy">
                  <c:v>42024.0</c:v>
                </c:pt>
                <c:pt idx="663" formatCode="m/d/yyyy">
                  <c:v>42023.0</c:v>
                </c:pt>
                <c:pt idx="664" formatCode="m/d/yyyy">
                  <c:v>42020.0</c:v>
                </c:pt>
                <c:pt idx="665" formatCode="m/d/yyyy">
                  <c:v>42019.0</c:v>
                </c:pt>
                <c:pt idx="666" formatCode="m/d/yyyy">
                  <c:v>42018.0</c:v>
                </c:pt>
                <c:pt idx="667" formatCode="m/d/yyyy">
                  <c:v>42017.0</c:v>
                </c:pt>
                <c:pt idx="668" formatCode="m/d/yyyy">
                  <c:v>42016.0</c:v>
                </c:pt>
                <c:pt idx="669" formatCode="m/d/yyyy">
                  <c:v>42013.0</c:v>
                </c:pt>
                <c:pt idx="670" formatCode="m/d/yyyy">
                  <c:v>42012.0</c:v>
                </c:pt>
                <c:pt idx="671" formatCode="m/d/yyyy">
                  <c:v>42011.0</c:v>
                </c:pt>
                <c:pt idx="672" formatCode="m/d/yyyy">
                  <c:v>42010.0</c:v>
                </c:pt>
                <c:pt idx="673" formatCode="m/d/yyyy">
                  <c:v>42009.0</c:v>
                </c:pt>
                <c:pt idx="674" formatCode="m/d/yyyy">
                  <c:v>42006.0</c:v>
                </c:pt>
                <c:pt idx="675" formatCode="m/d/yyyy">
                  <c:v>42004.0</c:v>
                </c:pt>
                <c:pt idx="676" formatCode="m/d/yyyy">
                  <c:v>42003.0</c:v>
                </c:pt>
                <c:pt idx="677" formatCode="m/d/yyyy">
                  <c:v>42002.0</c:v>
                </c:pt>
                <c:pt idx="678" formatCode="m/d/yyyy">
                  <c:v>41997.0</c:v>
                </c:pt>
                <c:pt idx="679" formatCode="m/d/yyyy">
                  <c:v>41996.0</c:v>
                </c:pt>
                <c:pt idx="680" formatCode="m/d/yyyy">
                  <c:v>41995.0</c:v>
                </c:pt>
                <c:pt idx="681" formatCode="m/d/yyyy">
                  <c:v>41992.0</c:v>
                </c:pt>
                <c:pt idx="682" formatCode="m/d/yyyy">
                  <c:v>41991.0</c:v>
                </c:pt>
                <c:pt idx="683" formatCode="m/d/yyyy">
                  <c:v>41990.0</c:v>
                </c:pt>
                <c:pt idx="684" formatCode="m/d/yyyy">
                  <c:v>41989.0</c:v>
                </c:pt>
                <c:pt idx="685" formatCode="m/d/yyyy">
                  <c:v>41988.0</c:v>
                </c:pt>
                <c:pt idx="686" formatCode="m/d/yyyy">
                  <c:v>41985.0</c:v>
                </c:pt>
                <c:pt idx="687" formatCode="m/d/yyyy">
                  <c:v>41984.0</c:v>
                </c:pt>
                <c:pt idx="688" formatCode="m/d/yyyy">
                  <c:v>41983.0</c:v>
                </c:pt>
                <c:pt idx="689" formatCode="m/d/yyyy">
                  <c:v>41982.0</c:v>
                </c:pt>
                <c:pt idx="690" formatCode="m/d/yyyy">
                  <c:v>41981.0</c:v>
                </c:pt>
                <c:pt idx="691" formatCode="m/d/yyyy">
                  <c:v>41978.0</c:v>
                </c:pt>
                <c:pt idx="692" formatCode="m/d/yyyy">
                  <c:v>41977.0</c:v>
                </c:pt>
                <c:pt idx="693" formatCode="m/d/yyyy">
                  <c:v>41976.0</c:v>
                </c:pt>
                <c:pt idx="694" formatCode="m/d/yyyy">
                  <c:v>41975.0</c:v>
                </c:pt>
                <c:pt idx="695" formatCode="m/d/yyyy">
                  <c:v>41974.0</c:v>
                </c:pt>
                <c:pt idx="696" formatCode="m/d/yyyy">
                  <c:v>41969.0</c:v>
                </c:pt>
                <c:pt idx="697" formatCode="m/d/yyyy">
                  <c:v>41968.0</c:v>
                </c:pt>
                <c:pt idx="698" formatCode="m/d/yyyy">
                  <c:v>41967.0</c:v>
                </c:pt>
                <c:pt idx="699" formatCode="m/d/yyyy">
                  <c:v>41964.0</c:v>
                </c:pt>
                <c:pt idx="700" formatCode="m/d/yyyy">
                  <c:v>41963.0</c:v>
                </c:pt>
                <c:pt idx="701" formatCode="m/d/yyyy">
                  <c:v>41962.0</c:v>
                </c:pt>
                <c:pt idx="702" formatCode="m/d/yyyy">
                  <c:v>41961.0</c:v>
                </c:pt>
                <c:pt idx="703" formatCode="m/d/yyyy">
                  <c:v>41960.0</c:v>
                </c:pt>
                <c:pt idx="704" formatCode="m/d/yyyy">
                  <c:v>41957.0</c:v>
                </c:pt>
                <c:pt idx="705" formatCode="m/d/yyyy">
                  <c:v>41956.0</c:v>
                </c:pt>
                <c:pt idx="706" formatCode="m/d/yyyy">
                  <c:v>41955.0</c:v>
                </c:pt>
                <c:pt idx="707" formatCode="m/d/yyyy">
                  <c:v>41954.0</c:v>
                </c:pt>
                <c:pt idx="708" formatCode="m/d/yyyy">
                  <c:v>41953.0</c:v>
                </c:pt>
                <c:pt idx="709" formatCode="m/d/yyyy">
                  <c:v>41950.0</c:v>
                </c:pt>
                <c:pt idx="710" formatCode="m/d/yyyy">
                  <c:v>41949.0</c:v>
                </c:pt>
                <c:pt idx="711" formatCode="m/d/yyyy">
                  <c:v>41948.0</c:v>
                </c:pt>
                <c:pt idx="712" formatCode="m/d/yyyy">
                  <c:v>41947.0</c:v>
                </c:pt>
                <c:pt idx="713" formatCode="m/d/yyyy">
                  <c:v>41946.0</c:v>
                </c:pt>
                <c:pt idx="714" formatCode="m/d/yyyy">
                  <c:v>41943.0</c:v>
                </c:pt>
                <c:pt idx="715" formatCode="m/d/yyyy">
                  <c:v>41942.0</c:v>
                </c:pt>
                <c:pt idx="716" formatCode="m/d/yyyy">
                  <c:v>41941.0</c:v>
                </c:pt>
                <c:pt idx="717" formatCode="m/d/yyyy">
                  <c:v>41940.0</c:v>
                </c:pt>
                <c:pt idx="718" formatCode="m/d/yyyy">
                  <c:v>41939.0</c:v>
                </c:pt>
                <c:pt idx="719" formatCode="m/d/yyyy">
                  <c:v>41936.0</c:v>
                </c:pt>
                <c:pt idx="720" formatCode="m/d/yyyy">
                  <c:v>41935.0</c:v>
                </c:pt>
                <c:pt idx="721" formatCode="m/d/yyyy">
                  <c:v>41934.0</c:v>
                </c:pt>
                <c:pt idx="722" formatCode="m/d/yyyy">
                  <c:v>41933.0</c:v>
                </c:pt>
                <c:pt idx="723" formatCode="m/d/yyyy">
                  <c:v>41932.0</c:v>
                </c:pt>
                <c:pt idx="724" formatCode="m/d/yyyy">
                  <c:v>41929.0</c:v>
                </c:pt>
                <c:pt idx="725" formatCode="m/d/yyyy">
                  <c:v>41928.0</c:v>
                </c:pt>
                <c:pt idx="726" formatCode="m/d/yyyy">
                  <c:v>41927.0</c:v>
                </c:pt>
                <c:pt idx="727" formatCode="m/d/yyyy">
                  <c:v>41926.0</c:v>
                </c:pt>
                <c:pt idx="728" formatCode="m/d/yyyy">
                  <c:v>41925.0</c:v>
                </c:pt>
                <c:pt idx="729" formatCode="m/d/yyyy">
                  <c:v>41922.0</c:v>
                </c:pt>
                <c:pt idx="730" formatCode="m/d/yyyy">
                  <c:v>41921.0</c:v>
                </c:pt>
                <c:pt idx="731" formatCode="m/d/yyyy">
                  <c:v>41920.0</c:v>
                </c:pt>
                <c:pt idx="732" formatCode="m/d/yyyy">
                  <c:v>41919.0</c:v>
                </c:pt>
                <c:pt idx="733" formatCode="m/d/yyyy">
                  <c:v>41918.0</c:v>
                </c:pt>
                <c:pt idx="734" formatCode="m/d/yyyy">
                  <c:v>41915.0</c:v>
                </c:pt>
                <c:pt idx="735" formatCode="m/d/yyyy">
                  <c:v>41914.0</c:v>
                </c:pt>
                <c:pt idx="736" formatCode="m/d/yyyy">
                  <c:v>41913.0</c:v>
                </c:pt>
                <c:pt idx="737" formatCode="m/d/yyyy">
                  <c:v>41912.0</c:v>
                </c:pt>
                <c:pt idx="738" formatCode="m/d/yyyy">
                  <c:v>41911.0</c:v>
                </c:pt>
                <c:pt idx="739" formatCode="m/d/yyyy">
                  <c:v>41908.0</c:v>
                </c:pt>
                <c:pt idx="740" formatCode="m/d/yyyy">
                  <c:v>41907.0</c:v>
                </c:pt>
                <c:pt idx="741" formatCode="m/d/yyyy">
                  <c:v>41906.0</c:v>
                </c:pt>
                <c:pt idx="742" formatCode="m/d/yyyy">
                  <c:v>41905.0</c:v>
                </c:pt>
                <c:pt idx="743" formatCode="m/d/yyyy">
                  <c:v>41904.0</c:v>
                </c:pt>
                <c:pt idx="744" formatCode="m/d/yyyy">
                  <c:v>41901.0</c:v>
                </c:pt>
                <c:pt idx="745" formatCode="m/d/yyyy">
                  <c:v>41900.0</c:v>
                </c:pt>
                <c:pt idx="746" formatCode="m/d/yyyy">
                  <c:v>41899.0</c:v>
                </c:pt>
                <c:pt idx="747" formatCode="m/d/yyyy">
                  <c:v>41898.0</c:v>
                </c:pt>
                <c:pt idx="748" formatCode="m/d/yyyy">
                  <c:v>41897.0</c:v>
                </c:pt>
                <c:pt idx="749" formatCode="m/d/yyyy">
                  <c:v>41894.0</c:v>
                </c:pt>
                <c:pt idx="750" formatCode="m/d/yyyy">
                  <c:v>41893.0</c:v>
                </c:pt>
                <c:pt idx="751" formatCode="m/d/yyyy">
                  <c:v>41892.0</c:v>
                </c:pt>
                <c:pt idx="752" formatCode="m/d/yyyy">
                  <c:v>41891.0</c:v>
                </c:pt>
                <c:pt idx="753" formatCode="m/d/yyyy">
                  <c:v>41890.0</c:v>
                </c:pt>
                <c:pt idx="754" formatCode="m/d/yyyy">
                  <c:v>41887.0</c:v>
                </c:pt>
                <c:pt idx="755" formatCode="m/d/yyyy">
                  <c:v>41886.0</c:v>
                </c:pt>
                <c:pt idx="756" formatCode="m/d/yyyy">
                  <c:v>41885.0</c:v>
                </c:pt>
                <c:pt idx="757" formatCode="m/d/yyyy">
                  <c:v>41884.0</c:v>
                </c:pt>
                <c:pt idx="758" formatCode="m/d/yyyy">
                  <c:v>41880.0</c:v>
                </c:pt>
                <c:pt idx="759" formatCode="m/d/yyyy">
                  <c:v>41879.0</c:v>
                </c:pt>
                <c:pt idx="760" formatCode="m/d/yyyy">
                  <c:v>41878.0</c:v>
                </c:pt>
                <c:pt idx="761" formatCode="m/d/yyyy">
                  <c:v>41877.0</c:v>
                </c:pt>
                <c:pt idx="762" formatCode="m/d/yyyy">
                  <c:v>41876.0</c:v>
                </c:pt>
                <c:pt idx="763" formatCode="m/d/yyyy">
                  <c:v>41873.0</c:v>
                </c:pt>
                <c:pt idx="764" formatCode="m/d/yyyy">
                  <c:v>41872.0</c:v>
                </c:pt>
                <c:pt idx="765" formatCode="m/d/yyyy">
                  <c:v>41871.0</c:v>
                </c:pt>
                <c:pt idx="766" formatCode="m/d/yyyy">
                  <c:v>41870.0</c:v>
                </c:pt>
                <c:pt idx="767" formatCode="m/d/yyyy">
                  <c:v>41869.0</c:v>
                </c:pt>
                <c:pt idx="768" formatCode="m/d/yyyy">
                  <c:v>41866.0</c:v>
                </c:pt>
                <c:pt idx="769" formatCode="m/d/yyyy">
                  <c:v>41865.0</c:v>
                </c:pt>
                <c:pt idx="770" formatCode="m/d/yyyy">
                  <c:v>41864.0</c:v>
                </c:pt>
                <c:pt idx="771" formatCode="m/d/yyyy">
                  <c:v>41863.0</c:v>
                </c:pt>
                <c:pt idx="772" formatCode="m/d/yyyy">
                  <c:v>41862.0</c:v>
                </c:pt>
                <c:pt idx="773" formatCode="m/d/yyyy">
                  <c:v>41859.0</c:v>
                </c:pt>
                <c:pt idx="774" formatCode="m/d/yyyy">
                  <c:v>41858.0</c:v>
                </c:pt>
                <c:pt idx="775" formatCode="m/d/yyyy">
                  <c:v>41857.0</c:v>
                </c:pt>
                <c:pt idx="776" formatCode="m/d/yyyy">
                  <c:v>41856.0</c:v>
                </c:pt>
                <c:pt idx="777" formatCode="m/d/yyyy">
                  <c:v>41855.0</c:v>
                </c:pt>
                <c:pt idx="778" formatCode="m/d/yyyy">
                  <c:v>41852.0</c:v>
                </c:pt>
                <c:pt idx="779" formatCode="m/d/yyyy">
                  <c:v>41851.0</c:v>
                </c:pt>
                <c:pt idx="780" formatCode="m/d/yyyy">
                  <c:v>41850.0</c:v>
                </c:pt>
                <c:pt idx="781" formatCode="m/d/yyyy">
                  <c:v>41849.0</c:v>
                </c:pt>
                <c:pt idx="782" formatCode="m/d/yyyy">
                  <c:v>41848.0</c:v>
                </c:pt>
                <c:pt idx="783" formatCode="m/d/yyyy">
                  <c:v>41845.0</c:v>
                </c:pt>
                <c:pt idx="784" formatCode="m/d/yyyy">
                  <c:v>41844.0</c:v>
                </c:pt>
                <c:pt idx="785" formatCode="m/d/yyyy">
                  <c:v>41843.0</c:v>
                </c:pt>
                <c:pt idx="786" formatCode="m/d/yyyy">
                  <c:v>41842.0</c:v>
                </c:pt>
                <c:pt idx="787" formatCode="m/d/yyyy">
                  <c:v>41841.0</c:v>
                </c:pt>
                <c:pt idx="788" formatCode="m/d/yyyy">
                  <c:v>41838.0</c:v>
                </c:pt>
                <c:pt idx="789" formatCode="m/d/yyyy">
                  <c:v>41837.0</c:v>
                </c:pt>
                <c:pt idx="790" formatCode="m/d/yyyy">
                  <c:v>41836.0</c:v>
                </c:pt>
                <c:pt idx="791" formatCode="m/d/yyyy">
                  <c:v>41835.0</c:v>
                </c:pt>
                <c:pt idx="792" formatCode="m/d/yyyy">
                  <c:v>41834.0</c:v>
                </c:pt>
                <c:pt idx="793" formatCode="m/d/yyyy">
                  <c:v>41831.0</c:v>
                </c:pt>
                <c:pt idx="794" formatCode="m/d/yyyy">
                  <c:v>41830.0</c:v>
                </c:pt>
                <c:pt idx="795" formatCode="m/d/yyyy">
                  <c:v>41829.0</c:v>
                </c:pt>
                <c:pt idx="796" formatCode="m/d/yyyy">
                  <c:v>41828.0</c:v>
                </c:pt>
                <c:pt idx="797" formatCode="m/d/yyyy">
                  <c:v>41827.0</c:v>
                </c:pt>
                <c:pt idx="798" formatCode="m/d/yyyy">
                  <c:v>41823.0</c:v>
                </c:pt>
                <c:pt idx="799" formatCode="m/d/yyyy">
                  <c:v>41822.0</c:v>
                </c:pt>
                <c:pt idx="800" formatCode="m/d/yyyy">
                  <c:v>41820.0</c:v>
                </c:pt>
                <c:pt idx="801" formatCode="m/d/yyyy">
                  <c:v>41817.0</c:v>
                </c:pt>
                <c:pt idx="802" formatCode="m/d/yyyy">
                  <c:v>41816.0</c:v>
                </c:pt>
                <c:pt idx="803" formatCode="m/d/yyyy">
                  <c:v>41815.0</c:v>
                </c:pt>
                <c:pt idx="804" formatCode="m/d/yyyy">
                  <c:v>41814.0</c:v>
                </c:pt>
                <c:pt idx="805" formatCode="m/d/yyyy">
                  <c:v>41813.0</c:v>
                </c:pt>
                <c:pt idx="806" formatCode="m/d/yyyy">
                  <c:v>41810.0</c:v>
                </c:pt>
                <c:pt idx="807" formatCode="m/d/yyyy">
                  <c:v>41809.0</c:v>
                </c:pt>
                <c:pt idx="808" formatCode="m/d/yyyy">
                  <c:v>41808.0</c:v>
                </c:pt>
                <c:pt idx="809" formatCode="m/d/yyyy">
                  <c:v>41807.0</c:v>
                </c:pt>
                <c:pt idx="810" formatCode="m/d/yyyy">
                  <c:v>41806.0</c:v>
                </c:pt>
                <c:pt idx="811" formatCode="m/d/yyyy">
                  <c:v>41803.0</c:v>
                </c:pt>
                <c:pt idx="812" formatCode="m/d/yyyy">
                  <c:v>41802.0</c:v>
                </c:pt>
                <c:pt idx="813" formatCode="m/d/yyyy">
                  <c:v>41801.0</c:v>
                </c:pt>
                <c:pt idx="814" formatCode="m/d/yyyy">
                  <c:v>41800.0</c:v>
                </c:pt>
                <c:pt idx="815" formatCode="m/d/yyyy">
                  <c:v>41799.0</c:v>
                </c:pt>
                <c:pt idx="816" formatCode="m/d/yyyy">
                  <c:v>41796.0</c:v>
                </c:pt>
                <c:pt idx="817" formatCode="m/d/yyyy">
                  <c:v>41795.0</c:v>
                </c:pt>
                <c:pt idx="818" formatCode="m/d/yyyy">
                  <c:v>41794.0</c:v>
                </c:pt>
                <c:pt idx="819" formatCode="m/d/yyyy">
                  <c:v>41793.0</c:v>
                </c:pt>
                <c:pt idx="820" formatCode="m/d/yyyy">
                  <c:v>41792.0</c:v>
                </c:pt>
                <c:pt idx="821" formatCode="m/d/yyyy">
                  <c:v>41789.0</c:v>
                </c:pt>
                <c:pt idx="822" formatCode="m/d/yyyy">
                  <c:v>41788.0</c:v>
                </c:pt>
                <c:pt idx="823" formatCode="m/d/yyyy">
                  <c:v>41787.0</c:v>
                </c:pt>
                <c:pt idx="824" formatCode="m/d/yyyy">
                  <c:v>41786.0</c:v>
                </c:pt>
                <c:pt idx="825" formatCode="m/d/yyyy">
                  <c:v>41782.0</c:v>
                </c:pt>
                <c:pt idx="826" formatCode="m/d/yyyy">
                  <c:v>41781.0</c:v>
                </c:pt>
                <c:pt idx="827" formatCode="m/d/yyyy">
                  <c:v>41780.0</c:v>
                </c:pt>
                <c:pt idx="828" formatCode="m/d/yyyy">
                  <c:v>41779.0</c:v>
                </c:pt>
                <c:pt idx="829" formatCode="m/d/yyyy">
                  <c:v>41778.0</c:v>
                </c:pt>
                <c:pt idx="830" formatCode="m/d/yyyy">
                  <c:v>41775.0</c:v>
                </c:pt>
                <c:pt idx="831" formatCode="m/d/yyyy">
                  <c:v>41774.0</c:v>
                </c:pt>
                <c:pt idx="832" formatCode="m/d/yyyy">
                  <c:v>41773.0</c:v>
                </c:pt>
                <c:pt idx="833" formatCode="m/d/yyyy">
                  <c:v>41772.0</c:v>
                </c:pt>
                <c:pt idx="834" formatCode="m/d/yyyy">
                  <c:v>41771.0</c:v>
                </c:pt>
                <c:pt idx="835" formatCode="m/d/yyyy">
                  <c:v>41768.0</c:v>
                </c:pt>
                <c:pt idx="836" formatCode="m/d/yyyy">
                  <c:v>41767.0</c:v>
                </c:pt>
                <c:pt idx="837" formatCode="m/d/yyyy">
                  <c:v>41766.0</c:v>
                </c:pt>
                <c:pt idx="838" formatCode="m/d/yyyy">
                  <c:v>41765.0</c:v>
                </c:pt>
                <c:pt idx="839" formatCode="m/d/yyyy">
                  <c:v>41764.0</c:v>
                </c:pt>
                <c:pt idx="840" formatCode="m/d/yyyy">
                  <c:v>41761.0</c:v>
                </c:pt>
                <c:pt idx="841" formatCode="m/d/yyyy">
                  <c:v>41760.0</c:v>
                </c:pt>
                <c:pt idx="842" formatCode="m/d/yyyy">
                  <c:v>41759.0</c:v>
                </c:pt>
                <c:pt idx="843" formatCode="m/d/yyyy">
                  <c:v>41758.0</c:v>
                </c:pt>
                <c:pt idx="844" formatCode="m/d/yyyy">
                  <c:v>41757.0</c:v>
                </c:pt>
                <c:pt idx="845" formatCode="m/d/yyyy">
                  <c:v>41754.0</c:v>
                </c:pt>
                <c:pt idx="846" formatCode="m/d/yyyy">
                  <c:v>41753.0</c:v>
                </c:pt>
                <c:pt idx="847" formatCode="m/d/yyyy">
                  <c:v>41752.0</c:v>
                </c:pt>
                <c:pt idx="848" formatCode="m/d/yyyy">
                  <c:v>41751.0</c:v>
                </c:pt>
                <c:pt idx="849" formatCode="m/d/yyyy">
                  <c:v>41750.0</c:v>
                </c:pt>
                <c:pt idx="850" formatCode="m/d/yyyy">
                  <c:v>41746.0</c:v>
                </c:pt>
                <c:pt idx="851" formatCode="m/d/yyyy">
                  <c:v>41745.0</c:v>
                </c:pt>
                <c:pt idx="852" formatCode="m/d/yyyy">
                  <c:v>41744.0</c:v>
                </c:pt>
                <c:pt idx="853" formatCode="m/d/yyyy">
                  <c:v>41743.0</c:v>
                </c:pt>
                <c:pt idx="854" formatCode="m/d/yyyy">
                  <c:v>41740.0</c:v>
                </c:pt>
                <c:pt idx="855" formatCode="m/d/yyyy">
                  <c:v>41739.0</c:v>
                </c:pt>
                <c:pt idx="856" formatCode="m/d/yyyy">
                  <c:v>41738.0</c:v>
                </c:pt>
                <c:pt idx="857" formatCode="m/d/yyyy">
                  <c:v>41737.0</c:v>
                </c:pt>
                <c:pt idx="858" formatCode="m/d/yyyy">
                  <c:v>41736.0</c:v>
                </c:pt>
                <c:pt idx="859" formatCode="m/d/yyyy">
                  <c:v>41733.0</c:v>
                </c:pt>
                <c:pt idx="860" formatCode="m/d/yyyy">
                  <c:v>41732.0</c:v>
                </c:pt>
                <c:pt idx="861" formatCode="m/d/yyyy">
                  <c:v>41731.0</c:v>
                </c:pt>
                <c:pt idx="862" formatCode="m/d/yyyy">
                  <c:v>41730.0</c:v>
                </c:pt>
                <c:pt idx="863" formatCode="m/d/yyyy">
                  <c:v>41729.0</c:v>
                </c:pt>
                <c:pt idx="864" formatCode="m/d/yyyy">
                  <c:v>41726.0</c:v>
                </c:pt>
                <c:pt idx="865" formatCode="m/d/yyyy">
                  <c:v>41725.0</c:v>
                </c:pt>
                <c:pt idx="866" formatCode="m/d/yyyy">
                  <c:v>41724.0</c:v>
                </c:pt>
                <c:pt idx="867" formatCode="m/d/yyyy">
                  <c:v>41723.0</c:v>
                </c:pt>
                <c:pt idx="868" formatCode="m/d/yyyy">
                  <c:v>41722.0</c:v>
                </c:pt>
                <c:pt idx="869" formatCode="m/d/yyyy">
                  <c:v>41719.0</c:v>
                </c:pt>
                <c:pt idx="870" formatCode="m/d/yyyy">
                  <c:v>41718.0</c:v>
                </c:pt>
                <c:pt idx="871" formatCode="m/d/yyyy">
                  <c:v>41717.0</c:v>
                </c:pt>
                <c:pt idx="872" formatCode="m/d/yyyy">
                  <c:v>41716.0</c:v>
                </c:pt>
                <c:pt idx="873" formatCode="m/d/yyyy">
                  <c:v>41715.0</c:v>
                </c:pt>
                <c:pt idx="874" formatCode="m/d/yyyy">
                  <c:v>41712.0</c:v>
                </c:pt>
                <c:pt idx="875" formatCode="m/d/yyyy">
                  <c:v>41711.0</c:v>
                </c:pt>
                <c:pt idx="876" formatCode="m/d/yyyy">
                  <c:v>41710.0</c:v>
                </c:pt>
                <c:pt idx="877" formatCode="m/d/yyyy">
                  <c:v>41709.0</c:v>
                </c:pt>
                <c:pt idx="878" formatCode="m/d/yyyy">
                  <c:v>41708.0</c:v>
                </c:pt>
                <c:pt idx="879" formatCode="m/d/yyyy">
                  <c:v>41705.0</c:v>
                </c:pt>
                <c:pt idx="880" formatCode="m/d/yyyy">
                  <c:v>41704.0</c:v>
                </c:pt>
                <c:pt idx="881" formatCode="m/d/yyyy">
                  <c:v>41703.0</c:v>
                </c:pt>
                <c:pt idx="882" formatCode="m/d/yyyy">
                  <c:v>41702.0</c:v>
                </c:pt>
                <c:pt idx="883" formatCode="m/d/yyyy">
                  <c:v>41701.0</c:v>
                </c:pt>
                <c:pt idx="884" formatCode="m/d/yyyy">
                  <c:v>41698.0</c:v>
                </c:pt>
                <c:pt idx="885" formatCode="m/d/yyyy">
                  <c:v>41697.0</c:v>
                </c:pt>
                <c:pt idx="886" formatCode="m/d/yyyy">
                  <c:v>41696.0</c:v>
                </c:pt>
                <c:pt idx="887" formatCode="m/d/yyyy">
                  <c:v>41695.0</c:v>
                </c:pt>
                <c:pt idx="888" formatCode="m/d/yyyy">
                  <c:v>41694.0</c:v>
                </c:pt>
                <c:pt idx="889" formatCode="m/d/yyyy">
                  <c:v>41691.0</c:v>
                </c:pt>
                <c:pt idx="890" formatCode="m/d/yyyy">
                  <c:v>41690.0</c:v>
                </c:pt>
                <c:pt idx="891" formatCode="m/d/yyyy">
                  <c:v>41689.0</c:v>
                </c:pt>
                <c:pt idx="892" formatCode="m/d/yyyy">
                  <c:v>41688.0</c:v>
                </c:pt>
                <c:pt idx="893" formatCode="m/d/yyyy">
                  <c:v>41684.0</c:v>
                </c:pt>
                <c:pt idx="894" formatCode="m/d/yyyy">
                  <c:v>41683.0</c:v>
                </c:pt>
                <c:pt idx="895" formatCode="m/d/yyyy">
                  <c:v>41682.0</c:v>
                </c:pt>
                <c:pt idx="896" formatCode="m/d/yyyy">
                  <c:v>41681.0</c:v>
                </c:pt>
                <c:pt idx="897" formatCode="m/d/yyyy">
                  <c:v>41680.0</c:v>
                </c:pt>
                <c:pt idx="898" formatCode="m/d/yyyy">
                  <c:v>41677.0</c:v>
                </c:pt>
                <c:pt idx="899" formatCode="m/d/yyyy">
                  <c:v>41676.0</c:v>
                </c:pt>
                <c:pt idx="900" formatCode="m/d/yyyy">
                  <c:v>41675.0</c:v>
                </c:pt>
                <c:pt idx="901" formatCode="m/d/yyyy">
                  <c:v>41674.0</c:v>
                </c:pt>
                <c:pt idx="902" formatCode="m/d/yyyy">
                  <c:v>41673.0</c:v>
                </c:pt>
                <c:pt idx="903" formatCode="m/d/yyyy">
                  <c:v>41670.0</c:v>
                </c:pt>
                <c:pt idx="904" formatCode="m/d/yyyy">
                  <c:v>41669.0</c:v>
                </c:pt>
                <c:pt idx="905" formatCode="m/d/yyyy">
                  <c:v>41668.0</c:v>
                </c:pt>
                <c:pt idx="906" formatCode="m/d/yyyy">
                  <c:v>41667.0</c:v>
                </c:pt>
                <c:pt idx="907" formatCode="m/d/yyyy">
                  <c:v>41666.0</c:v>
                </c:pt>
                <c:pt idx="908" formatCode="m/d/yyyy">
                  <c:v>41663.0</c:v>
                </c:pt>
                <c:pt idx="909" formatCode="m/d/yyyy">
                  <c:v>41662.0</c:v>
                </c:pt>
                <c:pt idx="910" formatCode="m/d/yyyy">
                  <c:v>41661.0</c:v>
                </c:pt>
                <c:pt idx="911" formatCode="m/d/yyyy">
                  <c:v>41660.0</c:v>
                </c:pt>
                <c:pt idx="912" formatCode="m/d/yyyy">
                  <c:v>41656.0</c:v>
                </c:pt>
                <c:pt idx="913" formatCode="m/d/yyyy">
                  <c:v>41655.0</c:v>
                </c:pt>
                <c:pt idx="914" formatCode="m/d/yyyy">
                  <c:v>41654.0</c:v>
                </c:pt>
                <c:pt idx="915" formatCode="m/d/yyyy">
                  <c:v>41653.0</c:v>
                </c:pt>
                <c:pt idx="916" formatCode="m/d/yyyy">
                  <c:v>41652.0</c:v>
                </c:pt>
                <c:pt idx="917" formatCode="m/d/yyyy">
                  <c:v>41649.0</c:v>
                </c:pt>
                <c:pt idx="918" formatCode="m/d/yyyy">
                  <c:v>41648.0</c:v>
                </c:pt>
                <c:pt idx="919" formatCode="m/d/yyyy">
                  <c:v>41647.0</c:v>
                </c:pt>
                <c:pt idx="920" formatCode="m/d/yyyy">
                  <c:v>41646.0</c:v>
                </c:pt>
                <c:pt idx="921" formatCode="m/d/yyyy">
                  <c:v>41645.0</c:v>
                </c:pt>
                <c:pt idx="922" formatCode="m/d/yyyy">
                  <c:v>41642.0</c:v>
                </c:pt>
                <c:pt idx="923" formatCode="m/d/yyyy">
                  <c:v>41641.0</c:v>
                </c:pt>
                <c:pt idx="924" formatCode="m/d/yyyy">
                  <c:v>41639.0</c:v>
                </c:pt>
                <c:pt idx="925" formatCode="m/d/yyyy">
                  <c:v>41638.0</c:v>
                </c:pt>
                <c:pt idx="926" formatCode="m/d/yyyy">
                  <c:v>41635.0</c:v>
                </c:pt>
                <c:pt idx="927" formatCode="m/d/yyyy">
                  <c:v>41634.0</c:v>
                </c:pt>
                <c:pt idx="928" formatCode="m/d/yyyy">
                  <c:v>41632.0</c:v>
                </c:pt>
                <c:pt idx="929" formatCode="m/d/yyyy">
                  <c:v>41631.0</c:v>
                </c:pt>
                <c:pt idx="930" formatCode="m/d/yyyy">
                  <c:v>41628.0</c:v>
                </c:pt>
                <c:pt idx="931" formatCode="m/d/yyyy">
                  <c:v>41627.0</c:v>
                </c:pt>
                <c:pt idx="932" formatCode="m/d/yyyy">
                  <c:v>41626.0</c:v>
                </c:pt>
                <c:pt idx="933" formatCode="m/d/yyyy">
                  <c:v>41625.0</c:v>
                </c:pt>
                <c:pt idx="934" formatCode="m/d/yyyy">
                  <c:v>41624.0</c:v>
                </c:pt>
                <c:pt idx="935" formatCode="m/d/yyyy">
                  <c:v>41621.0</c:v>
                </c:pt>
                <c:pt idx="936" formatCode="m/d/yyyy">
                  <c:v>41620.0</c:v>
                </c:pt>
                <c:pt idx="937" formatCode="m/d/yyyy">
                  <c:v>41619.0</c:v>
                </c:pt>
                <c:pt idx="938" formatCode="m/d/yyyy">
                  <c:v>41618.0</c:v>
                </c:pt>
                <c:pt idx="939" formatCode="m/d/yyyy">
                  <c:v>41617.0</c:v>
                </c:pt>
                <c:pt idx="940" formatCode="m/d/yyyy">
                  <c:v>41614.0</c:v>
                </c:pt>
                <c:pt idx="941" formatCode="m/d/yyyy">
                  <c:v>41613.0</c:v>
                </c:pt>
                <c:pt idx="942" formatCode="m/d/yyyy">
                  <c:v>41612.0</c:v>
                </c:pt>
                <c:pt idx="943" formatCode="m/d/yyyy">
                  <c:v>41611.0</c:v>
                </c:pt>
                <c:pt idx="944" formatCode="m/d/yyyy">
                  <c:v>41610.0</c:v>
                </c:pt>
                <c:pt idx="945" formatCode="m/d/yyyy">
                  <c:v>41605.0</c:v>
                </c:pt>
                <c:pt idx="946" formatCode="m/d/yyyy">
                  <c:v>41604.0</c:v>
                </c:pt>
                <c:pt idx="947" formatCode="m/d/yyyy">
                  <c:v>41603.0</c:v>
                </c:pt>
                <c:pt idx="948" formatCode="m/d/yyyy">
                  <c:v>41600.0</c:v>
                </c:pt>
                <c:pt idx="949" formatCode="m/d/yyyy">
                  <c:v>41599.0</c:v>
                </c:pt>
                <c:pt idx="950" formatCode="m/d/yyyy">
                  <c:v>41598.0</c:v>
                </c:pt>
                <c:pt idx="951" formatCode="m/d/yyyy">
                  <c:v>41597.0</c:v>
                </c:pt>
                <c:pt idx="952" formatCode="m/d/yyyy">
                  <c:v>41596.0</c:v>
                </c:pt>
                <c:pt idx="953" formatCode="m/d/yyyy">
                  <c:v>41593.0</c:v>
                </c:pt>
                <c:pt idx="954" formatCode="m/d/yyyy">
                  <c:v>41592.0</c:v>
                </c:pt>
                <c:pt idx="955" formatCode="m/d/yyyy">
                  <c:v>41591.0</c:v>
                </c:pt>
                <c:pt idx="956" formatCode="m/d/yyyy">
                  <c:v>41590.0</c:v>
                </c:pt>
                <c:pt idx="957" formatCode="m/d/yyyy">
                  <c:v>41589.0</c:v>
                </c:pt>
                <c:pt idx="958" formatCode="m/d/yyyy">
                  <c:v>41586.0</c:v>
                </c:pt>
                <c:pt idx="959" formatCode="m/d/yyyy">
                  <c:v>41585.0</c:v>
                </c:pt>
                <c:pt idx="960" formatCode="m/d/yyyy">
                  <c:v>41584.0</c:v>
                </c:pt>
                <c:pt idx="961" formatCode="m/d/yyyy">
                  <c:v>41583.0</c:v>
                </c:pt>
                <c:pt idx="962" formatCode="m/d/yyyy">
                  <c:v>41582.0</c:v>
                </c:pt>
                <c:pt idx="963" formatCode="m/d/yyyy">
                  <c:v>41579.0</c:v>
                </c:pt>
                <c:pt idx="964" formatCode="m/d/yyyy">
                  <c:v>41578.0</c:v>
                </c:pt>
                <c:pt idx="965" formatCode="m/d/yyyy">
                  <c:v>41577.0</c:v>
                </c:pt>
                <c:pt idx="966" formatCode="m/d/yyyy">
                  <c:v>41576.0</c:v>
                </c:pt>
                <c:pt idx="967" formatCode="m/d/yyyy">
                  <c:v>41575.0</c:v>
                </c:pt>
                <c:pt idx="968" formatCode="m/d/yyyy">
                  <c:v>41572.0</c:v>
                </c:pt>
                <c:pt idx="969" formatCode="m/d/yyyy">
                  <c:v>41571.0</c:v>
                </c:pt>
                <c:pt idx="970" formatCode="m/d/yyyy">
                  <c:v>41570.0</c:v>
                </c:pt>
                <c:pt idx="971" formatCode="m/d/yyyy">
                  <c:v>41569.0</c:v>
                </c:pt>
                <c:pt idx="972" formatCode="m/d/yyyy">
                  <c:v>41568.0</c:v>
                </c:pt>
                <c:pt idx="973" formatCode="m/d/yyyy">
                  <c:v>41565.0</c:v>
                </c:pt>
                <c:pt idx="974" formatCode="m/d/yyyy">
                  <c:v>41564.0</c:v>
                </c:pt>
                <c:pt idx="975" formatCode="m/d/yyyy">
                  <c:v>41563.0</c:v>
                </c:pt>
                <c:pt idx="976" formatCode="m/d/yyyy">
                  <c:v>41562.0</c:v>
                </c:pt>
                <c:pt idx="977" formatCode="m/d/yyyy">
                  <c:v>41561.0</c:v>
                </c:pt>
                <c:pt idx="978" formatCode="m/d/yyyy">
                  <c:v>41558.0</c:v>
                </c:pt>
                <c:pt idx="979" formatCode="m/d/yyyy">
                  <c:v>41557.0</c:v>
                </c:pt>
                <c:pt idx="980" formatCode="m/d/yyyy">
                  <c:v>41556.0</c:v>
                </c:pt>
                <c:pt idx="981" formatCode="m/d/yyyy">
                  <c:v>41555.0</c:v>
                </c:pt>
                <c:pt idx="982" formatCode="m/d/yyyy">
                  <c:v>41554.0</c:v>
                </c:pt>
                <c:pt idx="983" formatCode="m/d/yyyy">
                  <c:v>41551.0</c:v>
                </c:pt>
                <c:pt idx="984" formatCode="m/d/yyyy">
                  <c:v>41550.0</c:v>
                </c:pt>
                <c:pt idx="985" formatCode="m/d/yyyy">
                  <c:v>41549.0</c:v>
                </c:pt>
                <c:pt idx="986" formatCode="m/d/yyyy">
                  <c:v>41548.0</c:v>
                </c:pt>
                <c:pt idx="987" formatCode="m/d/yyyy">
                  <c:v>41547.0</c:v>
                </c:pt>
                <c:pt idx="988" formatCode="m/d/yyyy">
                  <c:v>41544.0</c:v>
                </c:pt>
                <c:pt idx="989" formatCode="m/d/yyyy">
                  <c:v>41543.0</c:v>
                </c:pt>
                <c:pt idx="990" formatCode="m/d/yyyy">
                  <c:v>41542.0</c:v>
                </c:pt>
                <c:pt idx="991" formatCode="m/d/yyyy">
                  <c:v>41541.0</c:v>
                </c:pt>
                <c:pt idx="992" formatCode="m/d/yyyy">
                  <c:v>41540.0</c:v>
                </c:pt>
                <c:pt idx="993" formatCode="m/d/yyyy">
                  <c:v>41537.0</c:v>
                </c:pt>
                <c:pt idx="994" formatCode="m/d/yyyy">
                  <c:v>41536.0</c:v>
                </c:pt>
                <c:pt idx="995" formatCode="m/d/yyyy">
                  <c:v>41535.0</c:v>
                </c:pt>
                <c:pt idx="996" formatCode="m/d/yyyy">
                  <c:v>41534.0</c:v>
                </c:pt>
                <c:pt idx="997" formatCode="m/d/yyyy">
                  <c:v>41533.0</c:v>
                </c:pt>
                <c:pt idx="998" formatCode="m/d/yyyy">
                  <c:v>41530.0</c:v>
                </c:pt>
                <c:pt idx="999" formatCode="m/d/yyyy">
                  <c:v>41529.0</c:v>
                </c:pt>
                <c:pt idx="1000" formatCode="m/d/yyyy">
                  <c:v>41528.0</c:v>
                </c:pt>
                <c:pt idx="1001" formatCode="m/d/yyyy">
                  <c:v>41527.0</c:v>
                </c:pt>
                <c:pt idx="1002" formatCode="m/d/yyyy">
                  <c:v>41526.0</c:v>
                </c:pt>
                <c:pt idx="1003" formatCode="m/d/yyyy">
                  <c:v>41523.0</c:v>
                </c:pt>
                <c:pt idx="1004" formatCode="m/d/yyyy">
                  <c:v>41522.0</c:v>
                </c:pt>
                <c:pt idx="1005" formatCode="m/d/yyyy">
                  <c:v>41521.0</c:v>
                </c:pt>
                <c:pt idx="1006" formatCode="m/d/yyyy">
                  <c:v>41520.0</c:v>
                </c:pt>
                <c:pt idx="1007" formatCode="m/d/yyyy">
                  <c:v>41516.0</c:v>
                </c:pt>
                <c:pt idx="1008" formatCode="m/d/yyyy">
                  <c:v>41515.0</c:v>
                </c:pt>
                <c:pt idx="1009" formatCode="m/d/yyyy">
                  <c:v>41514.0</c:v>
                </c:pt>
                <c:pt idx="1010" formatCode="m/d/yyyy">
                  <c:v>41513.0</c:v>
                </c:pt>
                <c:pt idx="1011" formatCode="m/d/yyyy">
                  <c:v>41512.0</c:v>
                </c:pt>
                <c:pt idx="1012" formatCode="m/d/yyyy">
                  <c:v>41509.0</c:v>
                </c:pt>
                <c:pt idx="1013" formatCode="m/d/yyyy">
                  <c:v>41508.0</c:v>
                </c:pt>
                <c:pt idx="1014" formatCode="m/d/yyyy">
                  <c:v>41507.0</c:v>
                </c:pt>
                <c:pt idx="1015" formatCode="m/d/yyyy">
                  <c:v>41506.0</c:v>
                </c:pt>
                <c:pt idx="1016" formatCode="m/d/yyyy">
                  <c:v>41505.0</c:v>
                </c:pt>
                <c:pt idx="1017" formatCode="m/d/yyyy">
                  <c:v>41502.0</c:v>
                </c:pt>
                <c:pt idx="1018" formatCode="m/d/yyyy">
                  <c:v>41501.0</c:v>
                </c:pt>
                <c:pt idx="1019" formatCode="m/d/yyyy">
                  <c:v>41500.0</c:v>
                </c:pt>
                <c:pt idx="1020" formatCode="m/d/yyyy">
                  <c:v>41499.0</c:v>
                </c:pt>
                <c:pt idx="1021" formatCode="m/d/yyyy">
                  <c:v>41498.0</c:v>
                </c:pt>
                <c:pt idx="1022" formatCode="m/d/yyyy">
                  <c:v>41495.0</c:v>
                </c:pt>
                <c:pt idx="1023" formatCode="m/d/yyyy">
                  <c:v>41494.0</c:v>
                </c:pt>
                <c:pt idx="1024" formatCode="m/d/yyyy">
                  <c:v>41493.0</c:v>
                </c:pt>
                <c:pt idx="1025" formatCode="m/d/yyyy">
                  <c:v>41492.0</c:v>
                </c:pt>
                <c:pt idx="1026" formatCode="m/d/yyyy">
                  <c:v>41491.0</c:v>
                </c:pt>
                <c:pt idx="1027" formatCode="m/d/yyyy">
                  <c:v>41488.0</c:v>
                </c:pt>
                <c:pt idx="1028" formatCode="m/d/yyyy">
                  <c:v>41487.0</c:v>
                </c:pt>
                <c:pt idx="1029" formatCode="m/d/yyyy">
                  <c:v>41486.0</c:v>
                </c:pt>
                <c:pt idx="1030" formatCode="m/d/yyyy">
                  <c:v>41485.0</c:v>
                </c:pt>
                <c:pt idx="1031" formatCode="m/d/yyyy">
                  <c:v>41484.0</c:v>
                </c:pt>
                <c:pt idx="1032" formatCode="m/d/yyyy">
                  <c:v>41481.0</c:v>
                </c:pt>
                <c:pt idx="1033" formatCode="m/d/yyyy">
                  <c:v>41480.0</c:v>
                </c:pt>
                <c:pt idx="1034" formatCode="m/d/yyyy">
                  <c:v>41479.0</c:v>
                </c:pt>
                <c:pt idx="1035" formatCode="m/d/yyyy">
                  <c:v>41478.0</c:v>
                </c:pt>
                <c:pt idx="1036" formatCode="m/d/yyyy">
                  <c:v>41477.0</c:v>
                </c:pt>
                <c:pt idx="1037" formatCode="m/d/yyyy">
                  <c:v>41474.0</c:v>
                </c:pt>
                <c:pt idx="1038" formatCode="m/d/yyyy">
                  <c:v>41473.0</c:v>
                </c:pt>
                <c:pt idx="1039" formatCode="m/d/yyyy">
                  <c:v>41472.0</c:v>
                </c:pt>
                <c:pt idx="1040" formatCode="m/d/yyyy">
                  <c:v>41471.0</c:v>
                </c:pt>
                <c:pt idx="1041" formatCode="m/d/yyyy">
                  <c:v>41470.0</c:v>
                </c:pt>
                <c:pt idx="1042" formatCode="m/d/yyyy">
                  <c:v>41467.0</c:v>
                </c:pt>
                <c:pt idx="1043" formatCode="m/d/yyyy">
                  <c:v>41466.0</c:v>
                </c:pt>
                <c:pt idx="1044" formatCode="m/d/yyyy">
                  <c:v>41465.0</c:v>
                </c:pt>
                <c:pt idx="1045" formatCode="m/d/yyyy">
                  <c:v>41464.0</c:v>
                </c:pt>
                <c:pt idx="1046" formatCode="m/d/yyyy">
                  <c:v>41463.0</c:v>
                </c:pt>
                <c:pt idx="1047" formatCode="m/d/yyyy">
                  <c:v>41460.0</c:v>
                </c:pt>
                <c:pt idx="1048" formatCode="m/d/yyyy">
                  <c:v>41458.0</c:v>
                </c:pt>
                <c:pt idx="1049" formatCode="m/d/yyyy">
                  <c:v>41457.0</c:v>
                </c:pt>
                <c:pt idx="1050" formatCode="m/d/yyyy">
                  <c:v>41456.0</c:v>
                </c:pt>
                <c:pt idx="1051" formatCode="m/d/yyyy">
                  <c:v>41453.0</c:v>
                </c:pt>
                <c:pt idx="1052" formatCode="m/d/yyyy">
                  <c:v>41452.0</c:v>
                </c:pt>
                <c:pt idx="1053" formatCode="m/d/yyyy">
                  <c:v>41451.0</c:v>
                </c:pt>
                <c:pt idx="1054" formatCode="m/d/yyyy">
                  <c:v>41450.0</c:v>
                </c:pt>
                <c:pt idx="1055" formatCode="m/d/yyyy">
                  <c:v>41449.0</c:v>
                </c:pt>
                <c:pt idx="1056" formatCode="m/d/yyyy">
                  <c:v>41446.0</c:v>
                </c:pt>
                <c:pt idx="1057" formatCode="m/d/yyyy">
                  <c:v>41445.0</c:v>
                </c:pt>
                <c:pt idx="1058" formatCode="m/d/yyyy">
                  <c:v>41444.0</c:v>
                </c:pt>
                <c:pt idx="1059" formatCode="m/d/yyyy">
                  <c:v>41443.0</c:v>
                </c:pt>
                <c:pt idx="1060" formatCode="m/d/yyyy">
                  <c:v>41442.0</c:v>
                </c:pt>
                <c:pt idx="1061" formatCode="m/d/yyyy">
                  <c:v>41439.0</c:v>
                </c:pt>
                <c:pt idx="1062" formatCode="m/d/yyyy">
                  <c:v>41438.0</c:v>
                </c:pt>
                <c:pt idx="1063" formatCode="m/d/yyyy">
                  <c:v>41437.0</c:v>
                </c:pt>
                <c:pt idx="1064" formatCode="m/d/yyyy">
                  <c:v>41436.0</c:v>
                </c:pt>
                <c:pt idx="1065" formatCode="m/d/yyyy">
                  <c:v>41435.0</c:v>
                </c:pt>
                <c:pt idx="1066" formatCode="m/d/yyyy">
                  <c:v>41432.0</c:v>
                </c:pt>
                <c:pt idx="1067" formatCode="m/d/yyyy">
                  <c:v>41431.0</c:v>
                </c:pt>
                <c:pt idx="1068" formatCode="m/d/yyyy">
                  <c:v>41430.0</c:v>
                </c:pt>
                <c:pt idx="1069" formatCode="m/d/yyyy">
                  <c:v>41429.0</c:v>
                </c:pt>
                <c:pt idx="1070" formatCode="m/d/yyyy">
                  <c:v>41428.0</c:v>
                </c:pt>
                <c:pt idx="1071" formatCode="m/d/yyyy">
                  <c:v>41425.0</c:v>
                </c:pt>
                <c:pt idx="1072" formatCode="m/d/yyyy">
                  <c:v>41424.0</c:v>
                </c:pt>
                <c:pt idx="1073" formatCode="m/d/yyyy">
                  <c:v>41423.0</c:v>
                </c:pt>
                <c:pt idx="1074" formatCode="m/d/yyyy">
                  <c:v>41422.0</c:v>
                </c:pt>
                <c:pt idx="1075" formatCode="m/d/yyyy">
                  <c:v>41418.0</c:v>
                </c:pt>
                <c:pt idx="1076" formatCode="m/d/yyyy">
                  <c:v>41417.0</c:v>
                </c:pt>
                <c:pt idx="1077" formatCode="m/d/yyyy">
                  <c:v>41416.0</c:v>
                </c:pt>
                <c:pt idx="1078" formatCode="m/d/yyyy">
                  <c:v>41415.0</c:v>
                </c:pt>
                <c:pt idx="1079" formatCode="m/d/yyyy">
                  <c:v>41414.0</c:v>
                </c:pt>
                <c:pt idx="1080" formatCode="m/d/yyyy">
                  <c:v>41411.0</c:v>
                </c:pt>
                <c:pt idx="1081" formatCode="m/d/yyyy">
                  <c:v>41410.0</c:v>
                </c:pt>
                <c:pt idx="1082" formatCode="m/d/yyyy">
                  <c:v>41409.0</c:v>
                </c:pt>
                <c:pt idx="1083" formatCode="m/d/yyyy">
                  <c:v>41408.0</c:v>
                </c:pt>
                <c:pt idx="1084" formatCode="m/d/yyyy">
                  <c:v>41407.0</c:v>
                </c:pt>
                <c:pt idx="1085" formatCode="m/d/yyyy">
                  <c:v>41404.0</c:v>
                </c:pt>
                <c:pt idx="1086" formatCode="m/d/yyyy">
                  <c:v>41403.0</c:v>
                </c:pt>
                <c:pt idx="1087" formatCode="m/d/yyyy">
                  <c:v>41402.0</c:v>
                </c:pt>
                <c:pt idx="1088" formatCode="m/d/yyyy">
                  <c:v>41401.0</c:v>
                </c:pt>
                <c:pt idx="1089" formatCode="m/d/yyyy">
                  <c:v>41400.0</c:v>
                </c:pt>
                <c:pt idx="1090" formatCode="m/d/yyyy">
                  <c:v>41397.0</c:v>
                </c:pt>
                <c:pt idx="1091" formatCode="m/d/yyyy">
                  <c:v>41396.0</c:v>
                </c:pt>
                <c:pt idx="1092" formatCode="m/d/yyyy">
                  <c:v>41395.0</c:v>
                </c:pt>
                <c:pt idx="1093" formatCode="m/d/yyyy">
                  <c:v>41394.0</c:v>
                </c:pt>
                <c:pt idx="1094" formatCode="m/d/yyyy">
                  <c:v>41393.0</c:v>
                </c:pt>
                <c:pt idx="1095" formatCode="m/d/yyyy">
                  <c:v>41390.0</c:v>
                </c:pt>
                <c:pt idx="1096" formatCode="m/d/yyyy">
                  <c:v>41389.0</c:v>
                </c:pt>
                <c:pt idx="1097" formatCode="m/d/yyyy">
                  <c:v>41388.0</c:v>
                </c:pt>
                <c:pt idx="1098" formatCode="m/d/yyyy">
                  <c:v>41387.0</c:v>
                </c:pt>
                <c:pt idx="1099" formatCode="m/d/yyyy">
                  <c:v>41386.0</c:v>
                </c:pt>
                <c:pt idx="1100" formatCode="m/d/yyyy">
                  <c:v>41383.0</c:v>
                </c:pt>
                <c:pt idx="1101" formatCode="m/d/yyyy">
                  <c:v>41382.0</c:v>
                </c:pt>
                <c:pt idx="1102" formatCode="m/d/yyyy">
                  <c:v>41381.0</c:v>
                </c:pt>
                <c:pt idx="1103" formatCode="m/d/yyyy">
                  <c:v>41380.0</c:v>
                </c:pt>
                <c:pt idx="1104" formatCode="m/d/yyyy">
                  <c:v>41379.0</c:v>
                </c:pt>
                <c:pt idx="1105" formatCode="m/d/yyyy">
                  <c:v>41376.0</c:v>
                </c:pt>
                <c:pt idx="1106" formatCode="m/d/yyyy">
                  <c:v>41375.0</c:v>
                </c:pt>
                <c:pt idx="1107" formatCode="m/d/yyyy">
                  <c:v>41374.0</c:v>
                </c:pt>
                <c:pt idx="1108" formatCode="m/d/yyyy">
                  <c:v>41373.0</c:v>
                </c:pt>
                <c:pt idx="1109" formatCode="m/d/yyyy">
                  <c:v>41372.0</c:v>
                </c:pt>
                <c:pt idx="1110" formatCode="m/d/yyyy">
                  <c:v>41369.0</c:v>
                </c:pt>
                <c:pt idx="1111" formatCode="m/d/yyyy">
                  <c:v>41368.0</c:v>
                </c:pt>
                <c:pt idx="1112" formatCode="m/d/yyyy">
                  <c:v>41367.0</c:v>
                </c:pt>
                <c:pt idx="1113" formatCode="m/d/yyyy">
                  <c:v>41366.0</c:v>
                </c:pt>
                <c:pt idx="1114" formatCode="m/d/yyyy">
                  <c:v>41365.0</c:v>
                </c:pt>
                <c:pt idx="1115" formatCode="m/d/yyyy">
                  <c:v>41361.0</c:v>
                </c:pt>
                <c:pt idx="1116" formatCode="m/d/yyyy">
                  <c:v>41360.0</c:v>
                </c:pt>
                <c:pt idx="1117" formatCode="m/d/yyyy">
                  <c:v>41359.0</c:v>
                </c:pt>
                <c:pt idx="1118" formatCode="m/d/yyyy">
                  <c:v>41358.0</c:v>
                </c:pt>
                <c:pt idx="1119" formatCode="m/d/yyyy">
                  <c:v>41355.0</c:v>
                </c:pt>
                <c:pt idx="1120" formatCode="m/d/yyyy">
                  <c:v>41354.0</c:v>
                </c:pt>
                <c:pt idx="1121" formatCode="m/d/yyyy">
                  <c:v>41353.0</c:v>
                </c:pt>
                <c:pt idx="1122" formatCode="m/d/yyyy">
                  <c:v>41352.0</c:v>
                </c:pt>
                <c:pt idx="1123" formatCode="m/d/yyyy">
                  <c:v>41351.0</c:v>
                </c:pt>
                <c:pt idx="1124" formatCode="m/d/yyyy">
                  <c:v>41348.0</c:v>
                </c:pt>
                <c:pt idx="1125" formatCode="m/d/yyyy">
                  <c:v>41347.0</c:v>
                </c:pt>
                <c:pt idx="1126" formatCode="m/d/yyyy">
                  <c:v>41346.0</c:v>
                </c:pt>
                <c:pt idx="1127" formatCode="m/d/yyyy">
                  <c:v>41345.0</c:v>
                </c:pt>
                <c:pt idx="1128" formatCode="m/d/yyyy">
                  <c:v>41344.0</c:v>
                </c:pt>
                <c:pt idx="1129" formatCode="m/d/yyyy">
                  <c:v>41341.0</c:v>
                </c:pt>
                <c:pt idx="1130" formatCode="m/d/yyyy">
                  <c:v>41340.0</c:v>
                </c:pt>
                <c:pt idx="1131" formatCode="m/d/yyyy">
                  <c:v>41339.0</c:v>
                </c:pt>
                <c:pt idx="1132" formatCode="m/d/yyyy">
                  <c:v>41338.0</c:v>
                </c:pt>
                <c:pt idx="1133" formatCode="m/d/yyyy">
                  <c:v>41337.0</c:v>
                </c:pt>
                <c:pt idx="1134" formatCode="m/d/yyyy">
                  <c:v>41334.0</c:v>
                </c:pt>
                <c:pt idx="1135" formatCode="m/d/yyyy">
                  <c:v>41333.0</c:v>
                </c:pt>
                <c:pt idx="1136" formatCode="m/d/yyyy">
                  <c:v>41332.0</c:v>
                </c:pt>
                <c:pt idx="1137" formatCode="m/d/yyyy">
                  <c:v>41331.0</c:v>
                </c:pt>
                <c:pt idx="1138" formatCode="m/d/yyyy">
                  <c:v>41330.0</c:v>
                </c:pt>
                <c:pt idx="1139" formatCode="m/d/yyyy">
                  <c:v>41326.0</c:v>
                </c:pt>
                <c:pt idx="1140" formatCode="m/d/yyyy">
                  <c:v>41325.0</c:v>
                </c:pt>
                <c:pt idx="1141" formatCode="m/d/yyyy">
                  <c:v>41324.0</c:v>
                </c:pt>
                <c:pt idx="1142" formatCode="m/d/yyyy">
                  <c:v>41320.0</c:v>
                </c:pt>
                <c:pt idx="1143" formatCode="m/d/yyyy">
                  <c:v>41318.0</c:v>
                </c:pt>
                <c:pt idx="1144" formatCode="m/d/yyyy">
                  <c:v>41317.0</c:v>
                </c:pt>
                <c:pt idx="1145" formatCode="m/d/yyyy">
                  <c:v>41316.0</c:v>
                </c:pt>
                <c:pt idx="1146" formatCode="m/d/yyyy">
                  <c:v>41313.0</c:v>
                </c:pt>
                <c:pt idx="1147" formatCode="m/d/yyyy">
                  <c:v>41312.0</c:v>
                </c:pt>
                <c:pt idx="1148" formatCode="m/d/yyyy">
                  <c:v>41311.0</c:v>
                </c:pt>
                <c:pt idx="1149" formatCode="m/d/yyyy">
                  <c:v>41310.0</c:v>
                </c:pt>
                <c:pt idx="1150" formatCode="m/d/yyyy">
                  <c:v>41309.0</c:v>
                </c:pt>
                <c:pt idx="1151" formatCode="m/d/yyyy">
                  <c:v>41306.0</c:v>
                </c:pt>
                <c:pt idx="1152" formatCode="m/d/yyyy">
                  <c:v>41305.0</c:v>
                </c:pt>
                <c:pt idx="1153" formatCode="m/d/yyyy">
                  <c:v>41304.0</c:v>
                </c:pt>
                <c:pt idx="1154" formatCode="m/d/yyyy">
                  <c:v>41303.0</c:v>
                </c:pt>
                <c:pt idx="1155" formatCode="m/d/yyyy">
                  <c:v>41302.0</c:v>
                </c:pt>
                <c:pt idx="1156" formatCode="m/d/yyyy">
                  <c:v>41299.0</c:v>
                </c:pt>
                <c:pt idx="1157" formatCode="m/d/yyyy">
                  <c:v>41298.0</c:v>
                </c:pt>
                <c:pt idx="1158" formatCode="m/d/yyyy">
                  <c:v>41297.0</c:v>
                </c:pt>
                <c:pt idx="1159" formatCode="m/d/yyyy">
                  <c:v>41296.0</c:v>
                </c:pt>
                <c:pt idx="1160" formatCode="m/d/yyyy">
                  <c:v>41295.0</c:v>
                </c:pt>
                <c:pt idx="1161" formatCode="m/d/yyyy">
                  <c:v>41292.0</c:v>
                </c:pt>
                <c:pt idx="1162" formatCode="m/d/yyyy">
                  <c:v>41291.0</c:v>
                </c:pt>
                <c:pt idx="1163" formatCode="m/d/yyyy">
                  <c:v>41290.0</c:v>
                </c:pt>
                <c:pt idx="1164" formatCode="m/d/yyyy">
                  <c:v>41289.0</c:v>
                </c:pt>
                <c:pt idx="1165" formatCode="m/d/yyyy">
                  <c:v>41288.0</c:v>
                </c:pt>
                <c:pt idx="1166" formatCode="m/d/yyyy">
                  <c:v>41285.0</c:v>
                </c:pt>
                <c:pt idx="1167" formatCode="m/d/yyyy">
                  <c:v>41284.0</c:v>
                </c:pt>
                <c:pt idx="1168" formatCode="m/d/yyyy">
                  <c:v>41283.0</c:v>
                </c:pt>
                <c:pt idx="1169" formatCode="m/d/yyyy">
                  <c:v>41282.0</c:v>
                </c:pt>
                <c:pt idx="1170" formatCode="m/d/yyyy">
                  <c:v>41281.0</c:v>
                </c:pt>
                <c:pt idx="1171" formatCode="m/d/yyyy">
                  <c:v>41278.0</c:v>
                </c:pt>
                <c:pt idx="1172" formatCode="m/d/yyyy">
                  <c:v>41277.0</c:v>
                </c:pt>
                <c:pt idx="1173" formatCode="m/d/yyyy">
                  <c:v>41276.0</c:v>
                </c:pt>
                <c:pt idx="1174" formatCode="m/d/yyyy">
                  <c:v>41274.0</c:v>
                </c:pt>
                <c:pt idx="1175" formatCode="m/d/yyyy">
                  <c:v>41271.0</c:v>
                </c:pt>
                <c:pt idx="1176" formatCode="m/d/yyyy">
                  <c:v>41270.0</c:v>
                </c:pt>
                <c:pt idx="1177" formatCode="m/d/yyyy">
                  <c:v>41269.0</c:v>
                </c:pt>
                <c:pt idx="1178" formatCode="m/d/yyyy">
                  <c:v>41267.0</c:v>
                </c:pt>
                <c:pt idx="1179" formatCode="m/d/yyyy">
                  <c:v>41264.0</c:v>
                </c:pt>
                <c:pt idx="1180" formatCode="m/d/yyyy">
                  <c:v>41263.0</c:v>
                </c:pt>
                <c:pt idx="1181" formatCode="m/d/yyyy">
                  <c:v>41262.0</c:v>
                </c:pt>
                <c:pt idx="1182" formatCode="m/d/yyyy">
                  <c:v>41261.0</c:v>
                </c:pt>
                <c:pt idx="1183" formatCode="m/d/yyyy">
                  <c:v>41260.0</c:v>
                </c:pt>
                <c:pt idx="1184" formatCode="m/d/yyyy">
                  <c:v>41257.0</c:v>
                </c:pt>
                <c:pt idx="1185" formatCode="m/d/yyyy">
                  <c:v>41256.0</c:v>
                </c:pt>
                <c:pt idx="1186" formatCode="m/d/yyyy">
                  <c:v>41255.0</c:v>
                </c:pt>
                <c:pt idx="1187" formatCode="m/d/yyyy">
                  <c:v>41254.0</c:v>
                </c:pt>
                <c:pt idx="1188" formatCode="m/d/yyyy">
                  <c:v>41250.0</c:v>
                </c:pt>
                <c:pt idx="1189" formatCode="m/d/yyyy">
                  <c:v>41248.0</c:v>
                </c:pt>
                <c:pt idx="1190" formatCode="m/d/yyyy">
                  <c:v>41247.0</c:v>
                </c:pt>
                <c:pt idx="1191" formatCode="m/d/yyyy">
                  <c:v>41246.0</c:v>
                </c:pt>
                <c:pt idx="1192" formatCode="m/d/yyyy">
                  <c:v>41243.0</c:v>
                </c:pt>
                <c:pt idx="1193" formatCode="m/d/yyyy">
                  <c:v>41242.0</c:v>
                </c:pt>
                <c:pt idx="1194" formatCode="m/d/yyyy">
                  <c:v>41241.0</c:v>
                </c:pt>
                <c:pt idx="1195" formatCode="m/d/yyyy">
                  <c:v>41240.0</c:v>
                </c:pt>
                <c:pt idx="1196" formatCode="m/d/yyyy">
                  <c:v>41239.0</c:v>
                </c:pt>
                <c:pt idx="1197" formatCode="m/d/yyyy">
                  <c:v>41234.0</c:v>
                </c:pt>
                <c:pt idx="1198" formatCode="m/d/yyyy">
                  <c:v>41233.0</c:v>
                </c:pt>
                <c:pt idx="1199" formatCode="m/d/yyyy">
                  <c:v>41232.0</c:v>
                </c:pt>
                <c:pt idx="1200" formatCode="m/d/yyyy">
                  <c:v>41229.0</c:v>
                </c:pt>
                <c:pt idx="1201" formatCode="m/d/yyyy">
                  <c:v>41228.0</c:v>
                </c:pt>
                <c:pt idx="1202" formatCode="m/d/yyyy">
                  <c:v>41227.0</c:v>
                </c:pt>
                <c:pt idx="1203" formatCode="m/d/yyyy">
                  <c:v>41226.0</c:v>
                </c:pt>
                <c:pt idx="1204" formatCode="m/d/yyyy">
                  <c:v>41225.0</c:v>
                </c:pt>
                <c:pt idx="1205" formatCode="m/d/yyyy">
                  <c:v>41222.0</c:v>
                </c:pt>
                <c:pt idx="1206" formatCode="m/d/yyyy">
                  <c:v>41221.0</c:v>
                </c:pt>
                <c:pt idx="1207" formatCode="m/d/yyyy">
                  <c:v>41220.0</c:v>
                </c:pt>
                <c:pt idx="1208" formatCode="m/d/yyyy">
                  <c:v>41219.0</c:v>
                </c:pt>
                <c:pt idx="1209" formatCode="m/d/yyyy">
                  <c:v>41218.0</c:v>
                </c:pt>
                <c:pt idx="1210" formatCode="m/d/yyyy">
                  <c:v>41215.0</c:v>
                </c:pt>
                <c:pt idx="1211" formatCode="m/d/yyyy">
                  <c:v>41214.0</c:v>
                </c:pt>
                <c:pt idx="1212" formatCode="m/d/yyyy">
                  <c:v>41213.0</c:v>
                </c:pt>
                <c:pt idx="1213" formatCode="m/d/yyyy">
                  <c:v>41212.0</c:v>
                </c:pt>
                <c:pt idx="1214" formatCode="m/d/yyyy">
                  <c:v>41211.0</c:v>
                </c:pt>
                <c:pt idx="1215" formatCode="m/d/yyyy">
                  <c:v>41208.0</c:v>
                </c:pt>
                <c:pt idx="1216" formatCode="m/d/yyyy">
                  <c:v>41207.0</c:v>
                </c:pt>
                <c:pt idx="1217" formatCode="m/d/yyyy">
                  <c:v>41206.0</c:v>
                </c:pt>
                <c:pt idx="1218" formatCode="m/d/yyyy">
                  <c:v>41205.0</c:v>
                </c:pt>
                <c:pt idx="1219" formatCode="m/d/yyyy">
                  <c:v>41204.0</c:v>
                </c:pt>
                <c:pt idx="1220" formatCode="m/d/yyyy">
                  <c:v>41201.0</c:v>
                </c:pt>
                <c:pt idx="1221" formatCode="m/d/yyyy">
                  <c:v>41200.0</c:v>
                </c:pt>
                <c:pt idx="1222" formatCode="m/d/yyyy">
                  <c:v>41199.0</c:v>
                </c:pt>
                <c:pt idx="1223" formatCode="m/d/yyyy">
                  <c:v>41198.0</c:v>
                </c:pt>
                <c:pt idx="1224" formatCode="m/d/yyyy">
                  <c:v>41197.0</c:v>
                </c:pt>
                <c:pt idx="1225" formatCode="m/d/yyyy">
                  <c:v>41194.0</c:v>
                </c:pt>
                <c:pt idx="1226" formatCode="m/d/yyyy">
                  <c:v>41193.0</c:v>
                </c:pt>
                <c:pt idx="1227" formatCode="m/d/yyyy">
                  <c:v>41192.0</c:v>
                </c:pt>
                <c:pt idx="1228" formatCode="m/d/yyyy">
                  <c:v>41191.0</c:v>
                </c:pt>
                <c:pt idx="1229" formatCode="m/d/yyyy">
                  <c:v>41190.0</c:v>
                </c:pt>
                <c:pt idx="1230" formatCode="m/d/yyyy">
                  <c:v>41187.0</c:v>
                </c:pt>
                <c:pt idx="1231" formatCode="m/d/yyyy">
                  <c:v>41186.0</c:v>
                </c:pt>
                <c:pt idx="1232" formatCode="m/d/yyyy">
                  <c:v>41185.0</c:v>
                </c:pt>
                <c:pt idx="1233" formatCode="m/d/yyyy">
                  <c:v>41184.0</c:v>
                </c:pt>
                <c:pt idx="1234" formatCode="m/d/yyyy">
                  <c:v>41183.0</c:v>
                </c:pt>
                <c:pt idx="1235" formatCode="m/d/yyyy">
                  <c:v>41180.0</c:v>
                </c:pt>
                <c:pt idx="1236" formatCode="m/d/yyyy">
                  <c:v>41179.0</c:v>
                </c:pt>
                <c:pt idx="1237" formatCode="m/d/yyyy">
                  <c:v>41178.0</c:v>
                </c:pt>
                <c:pt idx="1238" formatCode="m/d/yyyy">
                  <c:v>41177.0</c:v>
                </c:pt>
                <c:pt idx="1239" formatCode="m/d/yyyy">
                  <c:v>41176.0</c:v>
                </c:pt>
                <c:pt idx="1240" formatCode="m/d/yyyy">
                  <c:v>41173.0</c:v>
                </c:pt>
                <c:pt idx="1241" formatCode="m/d/yyyy">
                  <c:v>41172.0</c:v>
                </c:pt>
                <c:pt idx="1242" formatCode="m/d/yyyy">
                  <c:v>41171.0</c:v>
                </c:pt>
                <c:pt idx="1243" formatCode="m/d/yyyy">
                  <c:v>41170.0</c:v>
                </c:pt>
                <c:pt idx="1244" formatCode="m/d/yyyy">
                  <c:v>41169.0</c:v>
                </c:pt>
                <c:pt idx="1245" formatCode="m/d/yyyy">
                  <c:v>41166.0</c:v>
                </c:pt>
                <c:pt idx="1246" formatCode="m/d/yyyy">
                  <c:v>41165.0</c:v>
                </c:pt>
                <c:pt idx="1247" formatCode="m/d/yyyy">
                  <c:v>41164.0</c:v>
                </c:pt>
                <c:pt idx="1248" formatCode="m/d/yyyy">
                  <c:v>41163.0</c:v>
                </c:pt>
                <c:pt idx="1249" formatCode="m/d/yyyy">
                  <c:v>41162.0</c:v>
                </c:pt>
                <c:pt idx="1250" formatCode="m/d/yyyy">
                  <c:v>41159.0</c:v>
                </c:pt>
                <c:pt idx="1251" formatCode="m/d/yyyy">
                  <c:v>41158.0</c:v>
                </c:pt>
                <c:pt idx="1252" formatCode="m/d/yyyy">
                  <c:v>41157.0</c:v>
                </c:pt>
                <c:pt idx="1253" formatCode="m/d/yyyy">
                  <c:v>41156.0</c:v>
                </c:pt>
                <c:pt idx="1254" formatCode="m/d/yyyy">
                  <c:v>41152.0</c:v>
                </c:pt>
                <c:pt idx="1255" formatCode="m/d/yyyy">
                  <c:v>41151.0</c:v>
                </c:pt>
                <c:pt idx="1256" formatCode="m/d/yyyy">
                  <c:v>41150.0</c:v>
                </c:pt>
                <c:pt idx="1257" formatCode="m/d/yyyy">
                  <c:v>41149.0</c:v>
                </c:pt>
                <c:pt idx="1258" formatCode="m/d/yyyy">
                  <c:v>41148.0</c:v>
                </c:pt>
                <c:pt idx="1259" formatCode="m/d/yyyy">
                  <c:v>41145.0</c:v>
                </c:pt>
                <c:pt idx="1260" formatCode="m/d/yyyy">
                  <c:v>41144.0</c:v>
                </c:pt>
                <c:pt idx="1261" formatCode="m/d/yyyy">
                  <c:v>41143.0</c:v>
                </c:pt>
                <c:pt idx="1262" formatCode="m/d/yyyy">
                  <c:v>41142.0</c:v>
                </c:pt>
                <c:pt idx="1263" formatCode="m/d/yyyy">
                  <c:v>41141.0</c:v>
                </c:pt>
                <c:pt idx="1264" formatCode="m/d/yyyy">
                  <c:v>41138.0</c:v>
                </c:pt>
                <c:pt idx="1265" formatCode="m/d/yyyy">
                  <c:v>41137.0</c:v>
                </c:pt>
                <c:pt idx="1266" formatCode="m/d/yyyy">
                  <c:v>41136.0</c:v>
                </c:pt>
                <c:pt idx="1267" formatCode="m/d/yyyy">
                  <c:v>41135.0</c:v>
                </c:pt>
                <c:pt idx="1268" formatCode="m/d/yyyy">
                  <c:v>41134.0</c:v>
                </c:pt>
                <c:pt idx="1269" formatCode="m/d/yyyy">
                  <c:v>41131.0</c:v>
                </c:pt>
                <c:pt idx="1270" formatCode="m/d/yyyy">
                  <c:v>41130.0</c:v>
                </c:pt>
                <c:pt idx="1271" formatCode="m/d/yyyy">
                  <c:v>41129.0</c:v>
                </c:pt>
                <c:pt idx="1272" formatCode="m/d/yyyy">
                  <c:v>41128.0</c:v>
                </c:pt>
                <c:pt idx="1273" formatCode="m/d/yyyy">
                  <c:v>41127.0</c:v>
                </c:pt>
                <c:pt idx="1274" formatCode="m/d/yyyy">
                  <c:v>41124.0</c:v>
                </c:pt>
                <c:pt idx="1275" formatCode="m/d/yyyy">
                  <c:v>41123.0</c:v>
                </c:pt>
                <c:pt idx="1276" formatCode="m/d/yyyy">
                  <c:v>41122.0</c:v>
                </c:pt>
                <c:pt idx="1277" formatCode="m/d/yyyy">
                  <c:v>41121.0</c:v>
                </c:pt>
                <c:pt idx="1278" formatCode="m/d/yyyy">
                  <c:v>41120.0</c:v>
                </c:pt>
                <c:pt idx="1279" formatCode="m/d/yyyy">
                  <c:v>41117.0</c:v>
                </c:pt>
                <c:pt idx="1280" formatCode="m/d/yyyy">
                  <c:v>41116.0</c:v>
                </c:pt>
                <c:pt idx="1281" formatCode="m/d/yyyy">
                  <c:v>41115.0</c:v>
                </c:pt>
                <c:pt idx="1282" formatCode="m/d/yyyy">
                  <c:v>41114.0</c:v>
                </c:pt>
                <c:pt idx="1283" formatCode="m/d/yyyy">
                  <c:v>41113.0</c:v>
                </c:pt>
                <c:pt idx="1284" formatCode="m/d/yyyy">
                  <c:v>41110.0</c:v>
                </c:pt>
                <c:pt idx="1285" formatCode="m/d/yyyy">
                  <c:v>41109.0</c:v>
                </c:pt>
                <c:pt idx="1286" formatCode="m/d/yyyy">
                  <c:v>41108.0</c:v>
                </c:pt>
                <c:pt idx="1287" formatCode="m/d/yyyy">
                  <c:v>41107.0</c:v>
                </c:pt>
                <c:pt idx="1288" formatCode="m/d/yyyy">
                  <c:v>41106.0</c:v>
                </c:pt>
                <c:pt idx="1289" formatCode="m/d/yyyy">
                  <c:v>41103.0</c:v>
                </c:pt>
                <c:pt idx="1290" formatCode="m/d/yyyy">
                  <c:v>41102.0</c:v>
                </c:pt>
                <c:pt idx="1291" formatCode="m/d/yyyy">
                  <c:v>41101.0</c:v>
                </c:pt>
                <c:pt idx="1292" formatCode="m/d/yyyy">
                  <c:v>41100.0</c:v>
                </c:pt>
                <c:pt idx="1293" formatCode="m/d/yyyy">
                  <c:v>41099.0</c:v>
                </c:pt>
                <c:pt idx="1294" formatCode="m/d/yyyy">
                  <c:v>41096.0</c:v>
                </c:pt>
                <c:pt idx="1295" formatCode="m/d/yyyy">
                  <c:v>41095.0</c:v>
                </c:pt>
                <c:pt idx="1296" formatCode="m/d/yyyy">
                  <c:v>41093.0</c:v>
                </c:pt>
                <c:pt idx="1297" formatCode="m/d/yyyy">
                  <c:v>41092.0</c:v>
                </c:pt>
                <c:pt idx="1298" formatCode="m/d/yyyy">
                  <c:v>41089.0</c:v>
                </c:pt>
                <c:pt idx="1299" formatCode="m/d/yyyy">
                  <c:v>41088.0</c:v>
                </c:pt>
                <c:pt idx="1300" formatCode="m/d/yyyy">
                  <c:v>41087.0</c:v>
                </c:pt>
                <c:pt idx="1301" formatCode="m/d/yyyy">
                  <c:v>41086.0</c:v>
                </c:pt>
                <c:pt idx="1302" formatCode="m/d/yyyy">
                  <c:v>41085.0</c:v>
                </c:pt>
                <c:pt idx="1303" formatCode="m/d/yyyy">
                  <c:v>41082.0</c:v>
                </c:pt>
                <c:pt idx="1304" formatCode="m/d/yyyy">
                  <c:v>41081.0</c:v>
                </c:pt>
                <c:pt idx="1305" formatCode="m/d/yyyy">
                  <c:v>41080.0</c:v>
                </c:pt>
                <c:pt idx="1306" formatCode="m/d/yyyy">
                  <c:v>41079.0</c:v>
                </c:pt>
                <c:pt idx="1307" formatCode="m/d/yyyy">
                  <c:v>41078.0</c:v>
                </c:pt>
                <c:pt idx="1308" formatCode="m/d/yyyy">
                  <c:v>41075.0</c:v>
                </c:pt>
                <c:pt idx="1309" formatCode="m/d/yyyy">
                  <c:v>41074.0</c:v>
                </c:pt>
                <c:pt idx="1310" formatCode="m/d/yyyy">
                  <c:v>41073.0</c:v>
                </c:pt>
                <c:pt idx="1311" formatCode="m/d/yyyy">
                  <c:v>41072.0</c:v>
                </c:pt>
                <c:pt idx="1312" formatCode="m/d/yyyy">
                  <c:v>41071.0</c:v>
                </c:pt>
                <c:pt idx="1313" formatCode="m/d/yyyy">
                  <c:v>41068.0</c:v>
                </c:pt>
                <c:pt idx="1314" formatCode="m/d/yyyy">
                  <c:v>41067.0</c:v>
                </c:pt>
                <c:pt idx="1315" formatCode="m/d/yyyy">
                  <c:v>41066.0</c:v>
                </c:pt>
                <c:pt idx="1316" formatCode="m/d/yyyy">
                  <c:v>41065.0</c:v>
                </c:pt>
                <c:pt idx="1317" formatCode="m/d/yyyy">
                  <c:v>41064.0</c:v>
                </c:pt>
                <c:pt idx="1318" formatCode="m/d/yyyy">
                  <c:v>41061.0</c:v>
                </c:pt>
                <c:pt idx="1319" formatCode="m/d/yyyy">
                  <c:v>41060.0</c:v>
                </c:pt>
                <c:pt idx="1320" formatCode="m/d/yyyy">
                  <c:v>41059.0</c:v>
                </c:pt>
                <c:pt idx="1321" formatCode="m/d/yyyy">
                  <c:v>41058.0</c:v>
                </c:pt>
                <c:pt idx="1322" formatCode="m/d/yyyy">
                  <c:v>41054.0</c:v>
                </c:pt>
                <c:pt idx="1323" formatCode="m/d/yyyy">
                  <c:v>41053.0</c:v>
                </c:pt>
                <c:pt idx="1324" formatCode="m/d/yyyy">
                  <c:v>41052.0</c:v>
                </c:pt>
                <c:pt idx="1325" formatCode="m/d/yyyy">
                  <c:v>41051.0</c:v>
                </c:pt>
                <c:pt idx="1326" formatCode="m/d/yyyy">
                  <c:v>41050.0</c:v>
                </c:pt>
                <c:pt idx="1327" formatCode="m/d/yyyy">
                  <c:v>41047.0</c:v>
                </c:pt>
                <c:pt idx="1328" formatCode="m/d/yyyy">
                  <c:v>41046.0</c:v>
                </c:pt>
                <c:pt idx="1329" formatCode="m/d/yyyy">
                  <c:v>41045.0</c:v>
                </c:pt>
                <c:pt idx="1330" formatCode="m/d/yyyy">
                  <c:v>41044.0</c:v>
                </c:pt>
                <c:pt idx="1331" formatCode="m/d/yyyy">
                  <c:v>41043.0</c:v>
                </c:pt>
                <c:pt idx="1332" formatCode="m/d/yyyy">
                  <c:v>41040.0</c:v>
                </c:pt>
                <c:pt idx="1333" formatCode="m/d/yyyy">
                  <c:v>41039.0</c:v>
                </c:pt>
                <c:pt idx="1334" formatCode="m/d/yyyy">
                  <c:v>41038.0</c:v>
                </c:pt>
                <c:pt idx="1335" formatCode="m/d/yyyy">
                  <c:v>41037.0</c:v>
                </c:pt>
                <c:pt idx="1336" formatCode="m/d/yyyy">
                  <c:v>41036.0</c:v>
                </c:pt>
                <c:pt idx="1337" formatCode="m/d/yyyy">
                  <c:v>41033.0</c:v>
                </c:pt>
                <c:pt idx="1338" formatCode="m/d/yyyy">
                  <c:v>41032.0</c:v>
                </c:pt>
                <c:pt idx="1339" formatCode="m/d/yyyy">
                  <c:v>41031.0</c:v>
                </c:pt>
                <c:pt idx="1340" formatCode="m/d/yyyy">
                  <c:v>41030.0</c:v>
                </c:pt>
                <c:pt idx="1341" formatCode="m/d/yyyy">
                  <c:v>41029.0</c:v>
                </c:pt>
                <c:pt idx="1342" formatCode="m/d/yyyy">
                  <c:v>41026.0</c:v>
                </c:pt>
                <c:pt idx="1343" formatCode="m/d/yyyy">
                  <c:v>41025.0</c:v>
                </c:pt>
                <c:pt idx="1344" formatCode="m/d/yyyy">
                  <c:v>41024.0</c:v>
                </c:pt>
                <c:pt idx="1345" formatCode="m/d/yyyy">
                  <c:v>41023.0</c:v>
                </c:pt>
                <c:pt idx="1346" formatCode="m/d/yyyy">
                  <c:v>41022.0</c:v>
                </c:pt>
                <c:pt idx="1347" formatCode="m/d/yyyy">
                  <c:v>41019.0</c:v>
                </c:pt>
                <c:pt idx="1348" formatCode="m/d/yyyy">
                  <c:v>41018.0</c:v>
                </c:pt>
                <c:pt idx="1349" formatCode="m/d/yyyy">
                  <c:v>41017.0</c:v>
                </c:pt>
                <c:pt idx="1350" formatCode="m/d/yyyy">
                  <c:v>41016.0</c:v>
                </c:pt>
                <c:pt idx="1351" formatCode="m/d/yyyy">
                  <c:v>41015.0</c:v>
                </c:pt>
                <c:pt idx="1352" formatCode="m/d/yyyy">
                  <c:v>41012.0</c:v>
                </c:pt>
                <c:pt idx="1353" formatCode="m/d/yyyy">
                  <c:v>41011.0</c:v>
                </c:pt>
                <c:pt idx="1354" formatCode="m/d/yyyy">
                  <c:v>41010.0</c:v>
                </c:pt>
                <c:pt idx="1355" formatCode="m/d/yyyy">
                  <c:v>41009.0</c:v>
                </c:pt>
                <c:pt idx="1356" formatCode="m/d/yyyy">
                  <c:v>41008.0</c:v>
                </c:pt>
                <c:pt idx="1357" formatCode="m/d/yyyy">
                  <c:v>41004.0</c:v>
                </c:pt>
                <c:pt idx="1358" formatCode="m/d/yyyy">
                  <c:v>41003.0</c:v>
                </c:pt>
                <c:pt idx="1359" formatCode="m/d/yyyy">
                  <c:v>41002.0</c:v>
                </c:pt>
                <c:pt idx="1360" formatCode="m/d/yyyy">
                  <c:v>41001.0</c:v>
                </c:pt>
                <c:pt idx="1361" formatCode="m/d/yyyy">
                  <c:v>40998.0</c:v>
                </c:pt>
                <c:pt idx="1362" formatCode="m/d/yyyy">
                  <c:v>40997.0</c:v>
                </c:pt>
                <c:pt idx="1363" formatCode="m/d/yyyy">
                  <c:v>40996.0</c:v>
                </c:pt>
                <c:pt idx="1364" formatCode="m/d/yyyy">
                  <c:v>40995.0</c:v>
                </c:pt>
                <c:pt idx="1365" formatCode="m/d/yyyy">
                  <c:v>40994.0</c:v>
                </c:pt>
                <c:pt idx="1366" formatCode="m/d/yyyy">
                  <c:v>40991.0</c:v>
                </c:pt>
                <c:pt idx="1367" formatCode="m/d/yyyy">
                  <c:v>40990.0</c:v>
                </c:pt>
                <c:pt idx="1368" formatCode="m/d/yyyy">
                  <c:v>40989.0</c:v>
                </c:pt>
                <c:pt idx="1369" formatCode="m/d/yyyy">
                  <c:v>40988.0</c:v>
                </c:pt>
                <c:pt idx="1370" formatCode="m/d/yyyy">
                  <c:v>40987.0</c:v>
                </c:pt>
                <c:pt idx="1371" formatCode="m/d/yyyy">
                  <c:v>40984.0</c:v>
                </c:pt>
                <c:pt idx="1372" formatCode="m/d/yyyy">
                  <c:v>40983.0</c:v>
                </c:pt>
                <c:pt idx="1373" formatCode="m/d/yyyy">
                  <c:v>40982.0</c:v>
                </c:pt>
                <c:pt idx="1374" formatCode="m/d/yyyy">
                  <c:v>40981.0</c:v>
                </c:pt>
                <c:pt idx="1375" formatCode="m/d/yyyy">
                  <c:v>40980.0</c:v>
                </c:pt>
                <c:pt idx="1376" formatCode="m/d/yyyy">
                  <c:v>40977.0</c:v>
                </c:pt>
                <c:pt idx="1377" formatCode="m/d/yyyy">
                  <c:v>40976.0</c:v>
                </c:pt>
                <c:pt idx="1378" formatCode="m/d/yyyy">
                  <c:v>40975.0</c:v>
                </c:pt>
                <c:pt idx="1379" formatCode="m/d/yyyy">
                  <c:v>40974.0</c:v>
                </c:pt>
                <c:pt idx="1380" formatCode="m/d/yyyy">
                  <c:v>40973.0</c:v>
                </c:pt>
                <c:pt idx="1381" formatCode="m/d/yyyy">
                  <c:v>40970.0</c:v>
                </c:pt>
                <c:pt idx="1382" formatCode="m/d/yyyy">
                  <c:v>40969.0</c:v>
                </c:pt>
                <c:pt idx="1383" formatCode="m/d/yyyy">
                  <c:v>40968.0</c:v>
                </c:pt>
                <c:pt idx="1384" formatCode="m/d/yyyy">
                  <c:v>40967.0</c:v>
                </c:pt>
                <c:pt idx="1385" formatCode="m/d/yyyy">
                  <c:v>40966.0</c:v>
                </c:pt>
                <c:pt idx="1386" formatCode="m/d/yyyy">
                  <c:v>40963.0</c:v>
                </c:pt>
                <c:pt idx="1387" formatCode="m/d/yyyy">
                  <c:v>40962.0</c:v>
                </c:pt>
                <c:pt idx="1388" formatCode="m/d/yyyy">
                  <c:v>40961.0</c:v>
                </c:pt>
                <c:pt idx="1389" formatCode="m/d/yyyy">
                  <c:v>40960.0</c:v>
                </c:pt>
                <c:pt idx="1390" formatCode="m/d/yyyy">
                  <c:v>40956.0</c:v>
                </c:pt>
                <c:pt idx="1391" formatCode="m/d/yyyy">
                  <c:v>40955.0</c:v>
                </c:pt>
                <c:pt idx="1392" formatCode="m/d/yyyy">
                  <c:v>40954.0</c:v>
                </c:pt>
                <c:pt idx="1393" formatCode="m/d/yyyy">
                  <c:v>40953.0</c:v>
                </c:pt>
                <c:pt idx="1394" formatCode="m/d/yyyy">
                  <c:v>40952.0</c:v>
                </c:pt>
                <c:pt idx="1395" formatCode="m/d/yyyy">
                  <c:v>40949.0</c:v>
                </c:pt>
                <c:pt idx="1396" formatCode="m/d/yyyy">
                  <c:v>40948.0</c:v>
                </c:pt>
                <c:pt idx="1397" formatCode="m/d/yyyy">
                  <c:v>40947.0</c:v>
                </c:pt>
                <c:pt idx="1398" formatCode="m/d/yyyy">
                  <c:v>40946.0</c:v>
                </c:pt>
                <c:pt idx="1399" formatCode="m/d/yyyy">
                  <c:v>40945.0</c:v>
                </c:pt>
                <c:pt idx="1400" formatCode="m/d/yyyy">
                  <c:v>40942.0</c:v>
                </c:pt>
                <c:pt idx="1401" formatCode="m/d/yyyy">
                  <c:v>40941.0</c:v>
                </c:pt>
                <c:pt idx="1402" formatCode="m/d/yyyy">
                  <c:v>40940.0</c:v>
                </c:pt>
                <c:pt idx="1403" formatCode="m/d/yyyy">
                  <c:v>40939.0</c:v>
                </c:pt>
                <c:pt idx="1404" formatCode="m/d/yyyy">
                  <c:v>40938.0</c:v>
                </c:pt>
                <c:pt idx="1405" formatCode="m/d/yyyy">
                  <c:v>40935.0</c:v>
                </c:pt>
                <c:pt idx="1406" formatCode="m/d/yyyy">
                  <c:v>40934.0</c:v>
                </c:pt>
                <c:pt idx="1407" formatCode="m/d/yyyy">
                  <c:v>40933.0</c:v>
                </c:pt>
                <c:pt idx="1408" formatCode="m/d/yyyy">
                  <c:v>40932.0</c:v>
                </c:pt>
                <c:pt idx="1409" formatCode="m/d/yyyy">
                  <c:v>40931.0</c:v>
                </c:pt>
                <c:pt idx="1410" formatCode="m/d/yyyy">
                  <c:v>40928.0</c:v>
                </c:pt>
                <c:pt idx="1411" formatCode="m/d/yyyy">
                  <c:v>40927.0</c:v>
                </c:pt>
                <c:pt idx="1412" formatCode="m/d/yyyy">
                  <c:v>40926.0</c:v>
                </c:pt>
                <c:pt idx="1413" formatCode="m/d/yyyy">
                  <c:v>40925.0</c:v>
                </c:pt>
                <c:pt idx="1414" formatCode="m/d/yyyy">
                  <c:v>40924.0</c:v>
                </c:pt>
                <c:pt idx="1415" formatCode="m/d/yyyy">
                  <c:v>40921.0</c:v>
                </c:pt>
                <c:pt idx="1416" formatCode="m/d/yyyy">
                  <c:v>40920.0</c:v>
                </c:pt>
                <c:pt idx="1417" formatCode="m/d/yyyy">
                  <c:v>40919.0</c:v>
                </c:pt>
                <c:pt idx="1418" formatCode="m/d/yyyy">
                  <c:v>40918.0</c:v>
                </c:pt>
                <c:pt idx="1419" formatCode="m/d/yyyy">
                  <c:v>40917.0</c:v>
                </c:pt>
                <c:pt idx="1420" formatCode="m/d/yyyy">
                  <c:v>40914.0</c:v>
                </c:pt>
                <c:pt idx="1421" formatCode="m/d/yyyy">
                  <c:v>40913.0</c:v>
                </c:pt>
                <c:pt idx="1422" formatCode="m/d/yyyy">
                  <c:v>40912.0</c:v>
                </c:pt>
                <c:pt idx="1423" formatCode="m/d/yyyy">
                  <c:v>40911.0</c:v>
                </c:pt>
                <c:pt idx="1424" formatCode="m/d/yyyy">
                  <c:v>40907.0</c:v>
                </c:pt>
                <c:pt idx="1425" formatCode="m/d/yyyy">
                  <c:v>40906.0</c:v>
                </c:pt>
                <c:pt idx="1426" formatCode="m/d/yyyy">
                  <c:v>40905.0</c:v>
                </c:pt>
                <c:pt idx="1427" formatCode="m/d/yyyy">
                  <c:v>40904.0</c:v>
                </c:pt>
                <c:pt idx="1428" formatCode="m/d/yyyy">
                  <c:v>40900.0</c:v>
                </c:pt>
                <c:pt idx="1429" formatCode="m/d/yyyy">
                  <c:v>40899.0</c:v>
                </c:pt>
                <c:pt idx="1430" formatCode="m/d/yyyy">
                  <c:v>40898.0</c:v>
                </c:pt>
                <c:pt idx="1431" formatCode="m/d/yyyy">
                  <c:v>40897.0</c:v>
                </c:pt>
                <c:pt idx="1432" formatCode="m/d/yyyy">
                  <c:v>40896.0</c:v>
                </c:pt>
                <c:pt idx="1433" formatCode="m/d/yyyy">
                  <c:v>40893.0</c:v>
                </c:pt>
                <c:pt idx="1434" formatCode="m/d/yyyy">
                  <c:v>40892.0</c:v>
                </c:pt>
                <c:pt idx="1435" formatCode="m/d/yyyy">
                  <c:v>40891.0</c:v>
                </c:pt>
                <c:pt idx="1436" formatCode="m/d/yyyy">
                  <c:v>40890.0</c:v>
                </c:pt>
                <c:pt idx="1437" formatCode="m/d/yyyy">
                  <c:v>40889.0</c:v>
                </c:pt>
                <c:pt idx="1438" formatCode="m/d/yyyy">
                  <c:v>40886.0</c:v>
                </c:pt>
                <c:pt idx="1439" formatCode="m/d/yyyy">
                  <c:v>40885.0</c:v>
                </c:pt>
                <c:pt idx="1440" formatCode="m/d/yyyy">
                  <c:v>40884.0</c:v>
                </c:pt>
                <c:pt idx="1441" formatCode="m/d/yyyy">
                  <c:v>40883.0</c:v>
                </c:pt>
                <c:pt idx="1442" formatCode="m/d/yyyy">
                  <c:v>40882.0</c:v>
                </c:pt>
                <c:pt idx="1443" formatCode="m/d/yyyy">
                  <c:v>40879.0</c:v>
                </c:pt>
                <c:pt idx="1444" formatCode="m/d/yyyy">
                  <c:v>40878.0</c:v>
                </c:pt>
                <c:pt idx="1445" formatCode="m/d/yyyy">
                  <c:v>40877.0</c:v>
                </c:pt>
                <c:pt idx="1446" formatCode="m/d/yyyy">
                  <c:v>40876.0</c:v>
                </c:pt>
                <c:pt idx="1447" formatCode="m/d/yyyy">
                  <c:v>40875.0</c:v>
                </c:pt>
                <c:pt idx="1448" formatCode="m/d/yyyy">
                  <c:v>40870.0</c:v>
                </c:pt>
                <c:pt idx="1449" formatCode="m/d/yyyy">
                  <c:v>40869.0</c:v>
                </c:pt>
                <c:pt idx="1450" formatCode="m/d/yyyy">
                  <c:v>40868.0</c:v>
                </c:pt>
                <c:pt idx="1451" formatCode="m/d/yyyy">
                  <c:v>40865.0</c:v>
                </c:pt>
                <c:pt idx="1452" formatCode="m/d/yyyy">
                  <c:v>40864.0</c:v>
                </c:pt>
                <c:pt idx="1453" formatCode="m/d/yyyy">
                  <c:v>40863.0</c:v>
                </c:pt>
                <c:pt idx="1454" formatCode="m/d/yyyy">
                  <c:v>40862.0</c:v>
                </c:pt>
                <c:pt idx="1455" formatCode="m/d/yyyy">
                  <c:v>40861.0</c:v>
                </c:pt>
                <c:pt idx="1456" formatCode="m/d/yyyy">
                  <c:v>40858.0</c:v>
                </c:pt>
                <c:pt idx="1457" formatCode="m/d/yyyy">
                  <c:v>40857.0</c:v>
                </c:pt>
                <c:pt idx="1458" formatCode="m/d/yyyy">
                  <c:v>40856.0</c:v>
                </c:pt>
                <c:pt idx="1459" formatCode="m/d/yyyy">
                  <c:v>40855.0</c:v>
                </c:pt>
                <c:pt idx="1460" formatCode="m/d/yyyy">
                  <c:v>40854.0</c:v>
                </c:pt>
                <c:pt idx="1461" formatCode="m/d/yyyy">
                  <c:v>40851.0</c:v>
                </c:pt>
                <c:pt idx="1462" formatCode="m/d/yyyy">
                  <c:v>40850.0</c:v>
                </c:pt>
                <c:pt idx="1463" formatCode="m/d/yyyy">
                  <c:v>40849.0</c:v>
                </c:pt>
                <c:pt idx="1464" formatCode="m/d/yyyy">
                  <c:v>40848.0</c:v>
                </c:pt>
                <c:pt idx="1465" formatCode="m/d/yyyy">
                  <c:v>40847.0</c:v>
                </c:pt>
                <c:pt idx="1466" formatCode="m/d/yyyy">
                  <c:v>40844.0</c:v>
                </c:pt>
                <c:pt idx="1467" formatCode="m/d/yyyy">
                  <c:v>40843.0</c:v>
                </c:pt>
                <c:pt idx="1468" formatCode="m/d/yyyy">
                  <c:v>40842.0</c:v>
                </c:pt>
                <c:pt idx="1469" formatCode="m/d/yyyy">
                  <c:v>40841.0</c:v>
                </c:pt>
                <c:pt idx="1470" formatCode="m/d/yyyy">
                  <c:v>40840.0</c:v>
                </c:pt>
                <c:pt idx="1471" formatCode="m/d/yyyy">
                  <c:v>40837.0</c:v>
                </c:pt>
                <c:pt idx="1472" formatCode="m/d/yyyy">
                  <c:v>40836.0</c:v>
                </c:pt>
                <c:pt idx="1473" formatCode="m/d/yyyy">
                  <c:v>40835.0</c:v>
                </c:pt>
                <c:pt idx="1474" formatCode="m/d/yyyy">
                  <c:v>40834.0</c:v>
                </c:pt>
                <c:pt idx="1475" formatCode="m/d/yyyy">
                  <c:v>40833.0</c:v>
                </c:pt>
                <c:pt idx="1476" formatCode="m/d/yyyy">
                  <c:v>40830.0</c:v>
                </c:pt>
                <c:pt idx="1477" formatCode="m/d/yyyy">
                  <c:v>40829.0</c:v>
                </c:pt>
                <c:pt idx="1478" formatCode="m/d/yyyy">
                  <c:v>40828.0</c:v>
                </c:pt>
                <c:pt idx="1479" formatCode="m/d/yyyy">
                  <c:v>40827.0</c:v>
                </c:pt>
                <c:pt idx="1480" formatCode="m/d/yyyy">
                  <c:v>40826.0</c:v>
                </c:pt>
                <c:pt idx="1481" formatCode="m/d/yyyy">
                  <c:v>40823.0</c:v>
                </c:pt>
                <c:pt idx="1482" formatCode="m/d/yyyy">
                  <c:v>40822.0</c:v>
                </c:pt>
                <c:pt idx="1483" formatCode="m/d/yyyy">
                  <c:v>40821.0</c:v>
                </c:pt>
                <c:pt idx="1484" formatCode="m/d/yyyy">
                  <c:v>40820.0</c:v>
                </c:pt>
                <c:pt idx="1485" formatCode="m/d/yyyy">
                  <c:v>40819.0</c:v>
                </c:pt>
                <c:pt idx="1486" formatCode="m/d/yyyy">
                  <c:v>40816.0</c:v>
                </c:pt>
                <c:pt idx="1487" formatCode="m/d/yyyy">
                  <c:v>40815.0</c:v>
                </c:pt>
                <c:pt idx="1488" formatCode="m/d/yyyy">
                  <c:v>40814.0</c:v>
                </c:pt>
                <c:pt idx="1489" formatCode="m/d/yyyy">
                  <c:v>40813.0</c:v>
                </c:pt>
                <c:pt idx="1490" formatCode="m/d/yyyy">
                  <c:v>40812.0</c:v>
                </c:pt>
                <c:pt idx="1491" formatCode="m/d/yyyy">
                  <c:v>40809.0</c:v>
                </c:pt>
                <c:pt idx="1492" formatCode="m/d/yyyy">
                  <c:v>40808.0</c:v>
                </c:pt>
                <c:pt idx="1493" formatCode="m/d/yyyy">
                  <c:v>40806.0</c:v>
                </c:pt>
                <c:pt idx="1494" formatCode="m/d/yyyy">
                  <c:v>40805.0</c:v>
                </c:pt>
                <c:pt idx="1495" formatCode="m/d/yyyy">
                  <c:v>40802.0</c:v>
                </c:pt>
                <c:pt idx="1496" formatCode="m/d/yyyy">
                  <c:v>40801.0</c:v>
                </c:pt>
                <c:pt idx="1497" formatCode="m/d/yyyy">
                  <c:v>40800.0</c:v>
                </c:pt>
                <c:pt idx="1498" formatCode="m/d/yyyy">
                  <c:v>40799.0</c:v>
                </c:pt>
                <c:pt idx="1499" formatCode="m/d/yyyy">
                  <c:v>40798.0</c:v>
                </c:pt>
                <c:pt idx="1500" formatCode="m/d/yyyy">
                  <c:v>40795.0</c:v>
                </c:pt>
                <c:pt idx="1501" formatCode="m/d/yyyy">
                  <c:v>40794.0</c:v>
                </c:pt>
                <c:pt idx="1502" formatCode="m/d/yyyy">
                  <c:v>40793.0</c:v>
                </c:pt>
                <c:pt idx="1503" formatCode="m/d/yyyy">
                  <c:v>40792.0</c:v>
                </c:pt>
                <c:pt idx="1504" formatCode="m/d/yyyy">
                  <c:v>40788.0</c:v>
                </c:pt>
                <c:pt idx="1505" formatCode="m/d/yyyy">
                  <c:v>40787.0</c:v>
                </c:pt>
                <c:pt idx="1506" formatCode="m/d/yyyy">
                  <c:v>40786.0</c:v>
                </c:pt>
                <c:pt idx="1507" formatCode="m/d/yyyy">
                  <c:v>40785.0</c:v>
                </c:pt>
                <c:pt idx="1508" formatCode="m/d/yyyy">
                  <c:v>40784.0</c:v>
                </c:pt>
                <c:pt idx="1509" formatCode="m/d/yyyy">
                  <c:v>40781.0</c:v>
                </c:pt>
                <c:pt idx="1510" formatCode="m/d/yyyy">
                  <c:v>40780.0</c:v>
                </c:pt>
                <c:pt idx="1511" formatCode="m/d/yyyy">
                  <c:v>40779.0</c:v>
                </c:pt>
                <c:pt idx="1512" formatCode="m/d/yyyy">
                  <c:v>40778.0</c:v>
                </c:pt>
                <c:pt idx="1513" formatCode="m/d/yyyy">
                  <c:v>40777.0</c:v>
                </c:pt>
                <c:pt idx="1514" formatCode="m/d/yyyy">
                  <c:v>40774.0</c:v>
                </c:pt>
                <c:pt idx="1515" formatCode="m/d/yyyy">
                  <c:v>40773.0</c:v>
                </c:pt>
                <c:pt idx="1516" formatCode="m/d/yyyy">
                  <c:v>40772.0</c:v>
                </c:pt>
                <c:pt idx="1517" formatCode="m/d/yyyy">
                  <c:v>40771.0</c:v>
                </c:pt>
                <c:pt idx="1518" formatCode="m/d/yyyy">
                  <c:v>40770.0</c:v>
                </c:pt>
                <c:pt idx="1519" formatCode="m/d/yyyy">
                  <c:v>40767.0</c:v>
                </c:pt>
                <c:pt idx="1520" formatCode="m/d/yyyy">
                  <c:v>40766.0</c:v>
                </c:pt>
                <c:pt idx="1521" formatCode="m/d/yyyy">
                  <c:v>40765.0</c:v>
                </c:pt>
                <c:pt idx="1522" formatCode="m/d/yyyy">
                  <c:v>40764.0</c:v>
                </c:pt>
                <c:pt idx="1523" formatCode="m/d/yyyy">
                  <c:v>40763.0</c:v>
                </c:pt>
                <c:pt idx="1524" formatCode="m/d/yyyy">
                  <c:v>40760.0</c:v>
                </c:pt>
                <c:pt idx="1525" formatCode="m/d/yyyy">
                  <c:v>40759.0</c:v>
                </c:pt>
                <c:pt idx="1526" formatCode="m/d/yyyy">
                  <c:v>40758.0</c:v>
                </c:pt>
                <c:pt idx="1527" formatCode="m/d/yyyy">
                  <c:v>40757.0</c:v>
                </c:pt>
                <c:pt idx="1528" formatCode="m/d/yyyy">
                  <c:v>40756.0</c:v>
                </c:pt>
                <c:pt idx="1529" formatCode="m/d/yyyy">
                  <c:v>40753.0</c:v>
                </c:pt>
                <c:pt idx="1530" formatCode="m/d/yyyy">
                  <c:v>40752.0</c:v>
                </c:pt>
                <c:pt idx="1531" formatCode="m/d/yyyy">
                  <c:v>40751.0</c:v>
                </c:pt>
                <c:pt idx="1532" formatCode="m/d/yyyy">
                  <c:v>40750.0</c:v>
                </c:pt>
                <c:pt idx="1533" formatCode="m/d/yyyy">
                  <c:v>40749.0</c:v>
                </c:pt>
                <c:pt idx="1534" formatCode="m/d/yyyy">
                  <c:v>40746.0</c:v>
                </c:pt>
                <c:pt idx="1535" formatCode="m/d/yyyy">
                  <c:v>40745.0</c:v>
                </c:pt>
                <c:pt idx="1536" formatCode="m/d/yyyy">
                  <c:v>40744.0</c:v>
                </c:pt>
                <c:pt idx="1537" formatCode="m/d/yyyy">
                  <c:v>40743.0</c:v>
                </c:pt>
                <c:pt idx="1538" formatCode="m/d/yyyy">
                  <c:v>40742.0</c:v>
                </c:pt>
                <c:pt idx="1539" formatCode="m/d/yyyy">
                  <c:v>40739.0</c:v>
                </c:pt>
                <c:pt idx="1540" formatCode="m/d/yyyy">
                  <c:v>40738.0</c:v>
                </c:pt>
                <c:pt idx="1541" formatCode="m/d/yyyy">
                  <c:v>40737.0</c:v>
                </c:pt>
                <c:pt idx="1542" formatCode="m/d/yyyy">
                  <c:v>40736.0</c:v>
                </c:pt>
                <c:pt idx="1543" formatCode="m/d/yyyy">
                  <c:v>40735.0</c:v>
                </c:pt>
                <c:pt idx="1544" formatCode="m/d/yyyy">
                  <c:v>40732.0</c:v>
                </c:pt>
                <c:pt idx="1545" formatCode="m/d/yyyy">
                  <c:v>40730.0</c:v>
                </c:pt>
                <c:pt idx="1546" formatCode="m/d/yyyy">
                  <c:v>40729.0</c:v>
                </c:pt>
                <c:pt idx="1547" formatCode="m/d/yyyy">
                  <c:v>40725.0</c:v>
                </c:pt>
                <c:pt idx="1548" formatCode="m/d/yyyy">
                  <c:v>40724.0</c:v>
                </c:pt>
                <c:pt idx="1549" formatCode="m/d/yyyy">
                  <c:v>40723.0</c:v>
                </c:pt>
                <c:pt idx="1550" formatCode="m/d/yyyy">
                  <c:v>40722.0</c:v>
                </c:pt>
                <c:pt idx="1551" formatCode="m/d/yyyy">
                  <c:v>40721.0</c:v>
                </c:pt>
                <c:pt idx="1552" formatCode="m/d/yyyy">
                  <c:v>40718.0</c:v>
                </c:pt>
                <c:pt idx="1553" formatCode="m/d/yyyy">
                  <c:v>40717.0</c:v>
                </c:pt>
                <c:pt idx="1554" formatCode="m/d/yyyy">
                  <c:v>40716.0</c:v>
                </c:pt>
                <c:pt idx="1555" formatCode="m/d/yyyy">
                  <c:v>40715.0</c:v>
                </c:pt>
                <c:pt idx="1556" formatCode="m/d/yyyy">
                  <c:v>40714.0</c:v>
                </c:pt>
                <c:pt idx="1557" formatCode="m/d/yyyy">
                  <c:v>40711.0</c:v>
                </c:pt>
                <c:pt idx="1558" formatCode="m/d/yyyy">
                  <c:v>40710.0</c:v>
                </c:pt>
                <c:pt idx="1559" formatCode="m/d/yyyy">
                  <c:v>40709.0</c:v>
                </c:pt>
                <c:pt idx="1560" formatCode="m/d/yyyy">
                  <c:v>40708.0</c:v>
                </c:pt>
                <c:pt idx="1561" formatCode="m/d/yyyy">
                  <c:v>40707.0</c:v>
                </c:pt>
                <c:pt idx="1562" formatCode="m/d/yyyy">
                  <c:v>40704.0</c:v>
                </c:pt>
                <c:pt idx="1563" formatCode="m/d/yyyy">
                  <c:v>40703.0</c:v>
                </c:pt>
                <c:pt idx="1564" formatCode="m/d/yyyy">
                  <c:v>40702.0</c:v>
                </c:pt>
                <c:pt idx="1565" formatCode="m/d/yyyy">
                  <c:v>40701.0</c:v>
                </c:pt>
                <c:pt idx="1566" formatCode="m/d/yyyy">
                  <c:v>40700.0</c:v>
                </c:pt>
                <c:pt idx="1567" formatCode="m/d/yyyy">
                  <c:v>40697.0</c:v>
                </c:pt>
                <c:pt idx="1568" formatCode="m/d/yyyy">
                  <c:v>40696.0</c:v>
                </c:pt>
                <c:pt idx="1569" formatCode="m/d/yyyy">
                  <c:v>40695.0</c:v>
                </c:pt>
                <c:pt idx="1570" formatCode="m/d/yyyy">
                  <c:v>40694.0</c:v>
                </c:pt>
                <c:pt idx="1571" formatCode="m/d/yyyy">
                  <c:v>40690.0</c:v>
                </c:pt>
                <c:pt idx="1572" formatCode="m/d/yyyy">
                  <c:v>40689.0</c:v>
                </c:pt>
              </c:numCache>
            </c:numRef>
          </c:cat>
          <c:val>
            <c:numRef>
              <c:f>'Original ver'!$F$8:$F$1580</c:f>
              <c:numCache>
                <c:formatCode>"$"#,##0.00</c:formatCode>
                <c:ptCount val="1573"/>
                <c:pt idx="0">
                  <c:v>2.88</c:v>
                </c:pt>
                <c:pt idx="1">
                  <c:v>2.88</c:v>
                </c:pt>
                <c:pt idx="2">
                  <c:v>2.92</c:v>
                </c:pt>
                <c:pt idx="3">
                  <c:v>2.98</c:v>
                </c:pt>
                <c:pt idx="4">
                  <c:v>2.88</c:v>
                </c:pt>
                <c:pt idx="5">
                  <c:v>2.88</c:v>
                </c:pt>
                <c:pt idx="6">
                  <c:v>2.88</c:v>
                </c:pt>
                <c:pt idx="7">
                  <c:v>2.92</c:v>
                </c:pt>
                <c:pt idx="8">
                  <c:v>2.95</c:v>
                </c:pt>
                <c:pt idx="9">
                  <c:v>2.95</c:v>
                </c:pt>
                <c:pt idx="10">
                  <c:v>2.95</c:v>
                </c:pt>
                <c:pt idx="11">
                  <c:v>2.93</c:v>
                </c:pt>
                <c:pt idx="12">
                  <c:v>2.97</c:v>
                </c:pt>
                <c:pt idx="13">
                  <c:v>2.94</c:v>
                </c:pt>
                <c:pt idx="14">
                  <c:v>3.0</c:v>
                </c:pt>
                <c:pt idx="15">
                  <c:v>3.0</c:v>
                </c:pt>
                <c:pt idx="16">
                  <c:v>2.9</c:v>
                </c:pt>
                <c:pt idx="17">
                  <c:v>2.91</c:v>
                </c:pt>
                <c:pt idx="18">
                  <c:v>2.94</c:v>
                </c:pt>
                <c:pt idx="19">
                  <c:v>2.96</c:v>
                </c:pt>
                <c:pt idx="20">
                  <c:v>3.02</c:v>
                </c:pt>
                <c:pt idx="21">
                  <c:v>2.96</c:v>
                </c:pt>
                <c:pt idx="22">
                  <c:v>2.89</c:v>
                </c:pt>
                <c:pt idx="23">
                  <c:v>2.81</c:v>
                </c:pt>
                <c:pt idx="24">
                  <c:v>2.81</c:v>
                </c:pt>
                <c:pt idx="25">
                  <c:v>2.8</c:v>
                </c:pt>
                <c:pt idx="26">
                  <c:v>2.76</c:v>
                </c:pt>
                <c:pt idx="27">
                  <c:v>2.76</c:v>
                </c:pt>
                <c:pt idx="28">
                  <c:v>2.8</c:v>
                </c:pt>
                <c:pt idx="29">
                  <c:v>2.8</c:v>
                </c:pt>
                <c:pt idx="30">
                  <c:v>2.87</c:v>
                </c:pt>
                <c:pt idx="31">
                  <c:v>2.96</c:v>
                </c:pt>
                <c:pt idx="32">
                  <c:v>2.95</c:v>
                </c:pt>
                <c:pt idx="33">
                  <c:v>2.92</c:v>
                </c:pt>
                <c:pt idx="34">
                  <c:v>2.99</c:v>
                </c:pt>
                <c:pt idx="35">
                  <c:v>2.99</c:v>
                </c:pt>
                <c:pt idx="36">
                  <c:v>3.06</c:v>
                </c:pt>
                <c:pt idx="37">
                  <c:v>3.12</c:v>
                </c:pt>
                <c:pt idx="38">
                  <c:v>3.11</c:v>
                </c:pt>
                <c:pt idx="39">
                  <c:v>3.11</c:v>
                </c:pt>
                <c:pt idx="40">
                  <c:v>3.04</c:v>
                </c:pt>
                <c:pt idx="41">
                  <c:v>2.94</c:v>
                </c:pt>
                <c:pt idx="42">
                  <c:v>2.96</c:v>
                </c:pt>
                <c:pt idx="43">
                  <c:v>3.01</c:v>
                </c:pt>
                <c:pt idx="44">
                  <c:v>2.98</c:v>
                </c:pt>
                <c:pt idx="45">
                  <c:v>2.92</c:v>
                </c:pt>
                <c:pt idx="46">
                  <c:v>2.91</c:v>
                </c:pt>
                <c:pt idx="47">
                  <c:v>2.89</c:v>
                </c:pt>
                <c:pt idx="48">
                  <c:v>2.98</c:v>
                </c:pt>
                <c:pt idx="49">
                  <c:v>2.98</c:v>
                </c:pt>
                <c:pt idx="50">
                  <c:v>2.98</c:v>
                </c:pt>
                <c:pt idx="51">
                  <c:v>2.98</c:v>
                </c:pt>
                <c:pt idx="52">
                  <c:v>3.07</c:v>
                </c:pt>
                <c:pt idx="53">
                  <c:v>3.03</c:v>
                </c:pt>
                <c:pt idx="54">
                  <c:v>2.99</c:v>
                </c:pt>
                <c:pt idx="55">
                  <c:v>2.98</c:v>
                </c:pt>
                <c:pt idx="56">
                  <c:v>2.89</c:v>
                </c:pt>
                <c:pt idx="57">
                  <c:v>2.88</c:v>
                </c:pt>
                <c:pt idx="58">
                  <c:v>2.91</c:v>
                </c:pt>
                <c:pt idx="59">
                  <c:v>2.91</c:v>
                </c:pt>
                <c:pt idx="60">
                  <c:v>2.87</c:v>
                </c:pt>
                <c:pt idx="61">
                  <c:v>3.01</c:v>
                </c:pt>
                <c:pt idx="62">
                  <c:v>2.94</c:v>
                </c:pt>
                <c:pt idx="63">
                  <c:v>2.95</c:v>
                </c:pt>
                <c:pt idx="64">
                  <c:v>3.12</c:v>
                </c:pt>
                <c:pt idx="65">
                  <c:v>3.12</c:v>
                </c:pt>
                <c:pt idx="66">
                  <c:v>3.03</c:v>
                </c:pt>
                <c:pt idx="67">
                  <c:v>2.98</c:v>
                </c:pt>
                <c:pt idx="68">
                  <c:v>3.06</c:v>
                </c:pt>
                <c:pt idx="69">
                  <c:v>2.92</c:v>
                </c:pt>
                <c:pt idx="70">
                  <c:v>2.92</c:v>
                </c:pt>
                <c:pt idx="71">
                  <c:v>2.85</c:v>
                </c:pt>
                <c:pt idx="72">
                  <c:v>3.05</c:v>
                </c:pt>
                <c:pt idx="73">
                  <c:v>3.05</c:v>
                </c:pt>
                <c:pt idx="74">
                  <c:v>3.1</c:v>
                </c:pt>
                <c:pt idx="75">
                  <c:v>3.1</c:v>
                </c:pt>
                <c:pt idx="76">
                  <c:v>3.1</c:v>
                </c:pt>
                <c:pt idx="77">
                  <c:v>3.1</c:v>
                </c:pt>
                <c:pt idx="78">
                  <c:v>3.22</c:v>
                </c:pt>
                <c:pt idx="79">
                  <c:v>3.22</c:v>
                </c:pt>
                <c:pt idx="80">
                  <c:v>3.24</c:v>
                </c:pt>
                <c:pt idx="81">
                  <c:v>3.11</c:v>
                </c:pt>
                <c:pt idx="82">
                  <c:v>3.26</c:v>
                </c:pt>
                <c:pt idx="83">
                  <c:v>3.24</c:v>
                </c:pt>
                <c:pt idx="84">
                  <c:v>3.23</c:v>
                </c:pt>
                <c:pt idx="85">
                  <c:v>3.03</c:v>
                </c:pt>
                <c:pt idx="86">
                  <c:v>3.03</c:v>
                </c:pt>
                <c:pt idx="87">
                  <c:v>3.06</c:v>
                </c:pt>
                <c:pt idx="88">
                  <c:v>3.1</c:v>
                </c:pt>
                <c:pt idx="89">
                  <c:v>3.11</c:v>
                </c:pt>
                <c:pt idx="90">
                  <c:v>3.14</c:v>
                </c:pt>
                <c:pt idx="91">
                  <c:v>3.13</c:v>
                </c:pt>
                <c:pt idx="92">
                  <c:v>3.2</c:v>
                </c:pt>
                <c:pt idx="93">
                  <c:v>3.2</c:v>
                </c:pt>
                <c:pt idx="94">
                  <c:v>3.13</c:v>
                </c:pt>
                <c:pt idx="95">
                  <c:v>3.06</c:v>
                </c:pt>
                <c:pt idx="96">
                  <c:v>2.99</c:v>
                </c:pt>
                <c:pt idx="97">
                  <c:v>3.06</c:v>
                </c:pt>
                <c:pt idx="98">
                  <c:v>3.06</c:v>
                </c:pt>
                <c:pt idx="99">
                  <c:v>3.13</c:v>
                </c:pt>
                <c:pt idx="100">
                  <c:v>3.11</c:v>
                </c:pt>
                <c:pt idx="101">
                  <c:v>3.11</c:v>
                </c:pt>
                <c:pt idx="102">
                  <c:v>3.09</c:v>
                </c:pt>
                <c:pt idx="103">
                  <c:v>3.0</c:v>
                </c:pt>
                <c:pt idx="104">
                  <c:v>2.97</c:v>
                </c:pt>
                <c:pt idx="105">
                  <c:v>3.11</c:v>
                </c:pt>
                <c:pt idx="106">
                  <c:v>3.15</c:v>
                </c:pt>
                <c:pt idx="107">
                  <c:v>3.23</c:v>
                </c:pt>
                <c:pt idx="108">
                  <c:v>3.23</c:v>
                </c:pt>
                <c:pt idx="109">
                  <c:v>3.22</c:v>
                </c:pt>
                <c:pt idx="110">
                  <c:v>3.06</c:v>
                </c:pt>
                <c:pt idx="111">
                  <c:v>3.13</c:v>
                </c:pt>
                <c:pt idx="112">
                  <c:v>3.13</c:v>
                </c:pt>
                <c:pt idx="113">
                  <c:v>3.08</c:v>
                </c:pt>
                <c:pt idx="114">
                  <c:v>3.03</c:v>
                </c:pt>
                <c:pt idx="115">
                  <c:v>2.95</c:v>
                </c:pt>
                <c:pt idx="116">
                  <c:v>2.94</c:v>
                </c:pt>
                <c:pt idx="117">
                  <c:v>2.97</c:v>
                </c:pt>
                <c:pt idx="118">
                  <c:v>2.93</c:v>
                </c:pt>
                <c:pt idx="119">
                  <c:v>3.02</c:v>
                </c:pt>
                <c:pt idx="120">
                  <c:v>3.09</c:v>
                </c:pt>
                <c:pt idx="121">
                  <c:v>2.93</c:v>
                </c:pt>
                <c:pt idx="122">
                  <c:v>2.85</c:v>
                </c:pt>
                <c:pt idx="123">
                  <c:v>2.84</c:v>
                </c:pt>
                <c:pt idx="124">
                  <c:v>3.02</c:v>
                </c:pt>
                <c:pt idx="125">
                  <c:v>3.02</c:v>
                </c:pt>
                <c:pt idx="126">
                  <c:v>3.04</c:v>
                </c:pt>
                <c:pt idx="127">
                  <c:v>2.98</c:v>
                </c:pt>
                <c:pt idx="128">
                  <c:v>2.83</c:v>
                </c:pt>
                <c:pt idx="129">
                  <c:v>2.59</c:v>
                </c:pt>
                <c:pt idx="130">
                  <c:v>2.68</c:v>
                </c:pt>
                <c:pt idx="131">
                  <c:v>2.68</c:v>
                </c:pt>
                <c:pt idx="132">
                  <c:v>2.5</c:v>
                </c:pt>
                <c:pt idx="133">
                  <c:v>2.59</c:v>
                </c:pt>
                <c:pt idx="134">
                  <c:v>2.54</c:v>
                </c:pt>
                <c:pt idx="135">
                  <c:v>2.54</c:v>
                </c:pt>
                <c:pt idx="136">
                  <c:v>2.44</c:v>
                </c:pt>
                <c:pt idx="137">
                  <c:v>2.63</c:v>
                </c:pt>
                <c:pt idx="138">
                  <c:v>2.63</c:v>
                </c:pt>
                <c:pt idx="139">
                  <c:v>2.52</c:v>
                </c:pt>
                <c:pt idx="140">
                  <c:v>2.56</c:v>
                </c:pt>
                <c:pt idx="141">
                  <c:v>2.75</c:v>
                </c:pt>
                <c:pt idx="142">
                  <c:v>2.88</c:v>
                </c:pt>
                <c:pt idx="143">
                  <c:v>2.95</c:v>
                </c:pt>
                <c:pt idx="144">
                  <c:v>2.85</c:v>
                </c:pt>
                <c:pt idx="145">
                  <c:v>2.93</c:v>
                </c:pt>
                <c:pt idx="146">
                  <c:v>3.11</c:v>
                </c:pt>
                <c:pt idx="147">
                  <c:v>3.11</c:v>
                </c:pt>
                <c:pt idx="148">
                  <c:v>3.05</c:v>
                </c:pt>
                <c:pt idx="149">
                  <c:v>3.03</c:v>
                </c:pt>
                <c:pt idx="150">
                  <c:v>2.92</c:v>
                </c:pt>
                <c:pt idx="151">
                  <c:v>3.13</c:v>
                </c:pt>
                <c:pt idx="152">
                  <c:v>3.13</c:v>
                </c:pt>
                <c:pt idx="153">
                  <c:v>3.15</c:v>
                </c:pt>
                <c:pt idx="154">
                  <c:v>3.0</c:v>
                </c:pt>
                <c:pt idx="155">
                  <c:v>3.22</c:v>
                </c:pt>
                <c:pt idx="156">
                  <c:v>3.31</c:v>
                </c:pt>
                <c:pt idx="157">
                  <c:v>3.44</c:v>
                </c:pt>
                <c:pt idx="158">
                  <c:v>3.26</c:v>
                </c:pt>
                <c:pt idx="159">
                  <c:v>3.16</c:v>
                </c:pt>
                <c:pt idx="160">
                  <c:v>3.16</c:v>
                </c:pt>
                <c:pt idx="161">
                  <c:v>3.23</c:v>
                </c:pt>
                <c:pt idx="162">
                  <c:v>3.25</c:v>
                </c:pt>
                <c:pt idx="163">
                  <c:v>3.26</c:v>
                </c:pt>
                <c:pt idx="164">
                  <c:v>3.37</c:v>
                </c:pt>
                <c:pt idx="165">
                  <c:v>3.36</c:v>
                </c:pt>
                <c:pt idx="166">
                  <c:v>3.36</c:v>
                </c:pt>
                <c:pt idx="167">
                  <c:v>3.27</c:v>
                </c:pt>
                <c:pt idx="168">
                  <c:v>3.21</c:v>
                </c:pt>
                <c:pt idx="169">
                  <c:v>3.14</c:v>
                </c:pt>
                <c:pt idx="170">
                  <c:v>3.38</c:v>
                </c:pt>
                <c:pt idx="171">
                  <c:v>3.42</c:v>
                </c:pt>
                <c:pt idx="172">
                  <c:v>3.42</c:v>
                </c:pt>
                <c:pt idx="173">
                  <c:v>3.41</c:v>
                </c:pt>
                <c:pt idx="174">
                  <c:v>3.71</c:v>
                </c:pt>
                <c:pt idx="175">
                  <c:v>3.71</c:v>
                </c:pt>
                <c:pt idx="176">
                  <c:v>3.7</c:v>
                </c:pt>
                <c:pt idx="177">
                  <c:v>3.7</c:v>
                </c:pt>
                <c:pt idx="178">
                  <c:v>3.6</c:v>
                </c:pt>
                <c:pt idx="179">
                  <c:v>3.5</c:v>
                </c:pt>
                <c:pt idx="180">
                  <c:v>3.5</c:v>
                </c:pt>
                <c:pt idx="181">
                  <c:v>3.39</c:v>
                </c:pt>
                <c:pt idx="182">
                  <c:v>3.55</c:v>
                </c:pt>
                <c:pt idx="183">
                  <c:v>3.51</c:v>
                </c:pt>
                <c:pt idx="184">
                  <c:v>3.56</c:v>
                </c:pt>
                <c:pt idx="185">
                  <c:v>3.55</c:v>
                </c:pt>
                <c:pt idx="186">
                  <c:v>3.65</c:v>
                </c:pt>
                <c:pt idx="187">
                  <c:v>3.6</c:v>
                </c:pt>
                <c:pt idx="188">
                  <c:v>3.75</c:v>
                </c:pt>
                <c:pt idx="189">
                  <c:v>3.68</c:v>
                </c:pt>
                <c:pt idx="190">
                  <c:v>3.8</c:v>
                </c:pt>
                <c:pt idx="191">
                  <c:v>3.75</c:v>
                </c:pt>
                <c:pt idx="192">
                  <c:v>3.44</c:v>
                </c:pt>
                <c:pt idx="193">
                  <c:v>3.44</c:v>
                </c:pt>
                <c:pt idx="194">
                  <c:v>3.32</c:v>
                </c:pt>
                <c:pt idx="195">
                  <c:v>3.32</c:v>
                </c:pt>
                <c:pt idx="196">
                  <c:v>3.02</c:v>
                </c:pt>
                <c:pt idx="197">
                  <c:v>2.96</c:v>
                </c:pt>
                <c:pt idx="198">
                  <c:v>2.76</c:v>
                </c:pt>
                <c:pt idx="199">
                  <c:v>2.73</c:v>
                </c:pt>
                <c:pt idx="200">
                  <c:v>2.81</c:v>
                </c:pt>
                <c:pt idx="201">
                  <c:v>2.6</c:v>
                </c:pt>
                <c:pt idx="202">
                  <c:v>2.37</c:v>
                </c:pt>
                <c:pt idx="203">
                  <c:v>2.49</c:v>
                </c:pt>
                <c:pt idx="204">
                  <c:v>2.49</c:v>
                </c:pt>
                <c:pt idx="205">
                  <c:v>2.26</c:v>
                </c:pt>
                <c:pt idx="206">
                  <c:v>2.08</c:v>
                </c:pt>
                <c:pt idx="207">
                  <c:v>2.08</c:v>
                </c:pt>
                <c:pt idx="208">
                  <c:v>2.22</c:v>
                </c:pt>
                <c:pt idx="209">
                  <c:v>2.34</c:v>
                </c:pt>
                <c:pt idx="210">
                  <c:v>2.37</c:v>
                </c:pt>
                <c:pt idx="211">
                  <c:v>2.2</c:v>
                </c:pt>
                <c:pt idx="212">
                  <c:v>2.41</c:v>
                </c:pt>
                <c:pt idx="213">
                  <c:v>2.53</c:v>
                </c:pt>
                <c:pt idx="214">
                  <c:v>2.53</c:v>
                </c:pt>
                <c:pt idx="215">
                  <c:v>2.85</c:v>
                </c:pt>
                <c:pt idx="216">
                  <c:v>2.72</c:v>
                </c:pt>
                <c:pt idx="217">
                  <c:v>2.72</c:v>
                </c:pt>
                <c:pt idx="218">
                  <c:v>2.69</c:v>
                </c:pt>
                <c:pt idx="219">
                  <c:v>2.69</c:v>
                </c:pt>
                <c:pt idx="220">
                  <c:v>2.78</c:v>
                </c:pt>
                <c:pt idx="221">
                  <c:v>2.92</c:v>
                </c:pt>
                <c:pt idx="222">
                  <c:v>3.12</c:v>
                </c:pt>
                <c:pt idx="223">
                  <c:v>3.18</c:v>
                </c:pt>
                <c:pt idx="224">
                  <c:v>3.25</c:v>
                </c:pt>
                <c:pt idx="225">
                  <c:v>3.21</c:v>
                </c:pt>
                <c:pt idx="226">
                  <c:v>3.18</c:v>
                </c:pt>
                <c:pt idx="227">
                  <c:v>3.16</c:v>
                </c:pt>
                <c:pt idx="228">
                  <c:v>3.17</c:v>
                </c:pt>
                <c:pt idx="229">
                  <c:v>3.17</c:v>
                </c:pt>
                <c:pt idx="230">
                  <c:v>3.18</c:v>
                </c:pt>
                <c:pt idx="231">
                  <c:v>3.02</c:v>
                </c:pt>
                <c:pt idx="232">
                  <c:v>3.04</c:v>
                </c:pt>
                <c:pt idx="233">
                  <c:v>2.83</c:v>
                </c:pt>
                <c:pt idx="234">
                  <c:v>2.83</c:v>
                </c:pt>
                <c:pt idx="235">
                  <c:v>2.84</c:v>
                </c:pt>
                <c:pt idx="236">
                  <c:v>2.84</c:v>
                </c:pt>
                <c:pt idx="237">
                  <c:v>2.98</c:v>
                </c:pt>
                <c:pt idx="238">
                  <c:v>3.07</c:v>
                </c:pt>
                <c:pt idx="239">
                  <c:v>3.09</c:v>
                </c:pt>
                <c:pt idx="240">
                  <c:v>3.06</c:v>
                </c:pt>
                <c:pt idx="241">
                  <c:v>3.06</c:v>
                </c:pt>
                <c:pt idx="242">
                  <c:v>3.18</c:v>
                </c:pt>
                <c:pt idx="243">
                  <c:v>3.19</c:v>
                </c:pt>
                <c:pt idx="244">
                  <c:v>3.12</c:v>
                </c:pt>
                <c:pt idx="245">
                  <c:v>3.0</c:v>
                </c:pt>
                <c:pt idx="246">
                  <c:v>2.97</c:v>
                </c:pt>
                <c:pt idx="247">
                  <c:v>2.98</c:v>
                </c:pt>
                <c:pt idx="248">
                  <c:v>3.07</c:v>
                </c:pt>
                <c:pt idx="249">
                  <c:v>3.04</c:v>
                </c:pt>
                <c:pt idx="250">
                  <c:v>3.04</c:v>
                </c:pt>
                <c:pt idx="251">
                  <c:v>2.93</c:v>
                </c:pt>
                <c:pt idx="252">
                  <c:v>2.88</c:v>
                </c:pt>
                <c:pt idx="253">
                  <c:v>2.77</c:v>
                </c:pt>
                <c:pt idx="254">
                  <c:v>2.88</c:v>
                </c:pt>
                <c:pt idx="255">
                  <c:v>2.88</c:v>
                </c:pt>
                <c:pt idx="256">
                  <c:v>2.95</c:v>
                </c:pt>
                <c:pt idx="257">
                  <c:v>2.95</c:v>
                </c:pt>
                <c:pt idx="258">
                  <c:v>2.95</c:v>
                </c:pt>
                <c:pt idx="259">
                  <c:v>2.97</c:v>
                </c:pt>
                <c:pt idx="260">
                  <c:v>2.91</c:v>
                </c:pt>
                <c:pt idx="261">
                  <c:v>2.89</c:v>
                </c:pt>
                <c:pt idx="262">
                  <c:v>2.82</c:v>
                </c:pt>
                <c:pt idx="263">
                  <c:v>2.75</c:v>
                </c:pt>
                <c:pt idx="264">
                  <c:v>2.75</c:v>
                </c:pt>
                <c:pt idx="265">
                  <c:v>2.75</c:v>
                </c:pt>
                <c:pt idx="266">
                  <c:v>2.75</c:v>
                </c:pt>
                <c:pt idx="267">
                  <c:v>2.75</c:v>
                </c:pt>
                <c:pt idx="268">
                  <c:v>2.75</c:v>
                </c:pt>
                <c:pt idx="269">
                  <c:v>2.75</c:v>
                </c:pt>
                <c:pt idx="270">
                  <c:v>2.7</c:v>
                </c:pt>
                <c:pt idx="271">
                  <c:v>2.7</c:v>
                </c:pt>
                <c:pt idx="272">
                  <c:v>2.76</c:v>
                </c:pt>
                <c:pt idx="273">
                  <c:v>2.85</c:v>
                </c:pt>
                <c:pt idx="274">
                  <c:v>2.85</c:v>
                </c:pt>
                <c:pt idx="275">
                  <c:v>2.88</c:v>
                </c:pt>
                <c:pt idx="276">
                  <c:v>2.89</c:v>
                </c:pt>
                <c:pt idx="277">
                  <c:v>2.89</c:v>
                </c:pt>
                <c:pt idx="278">
                  <c:v>2.79</c:v>
                </c:pt>
                <c:pt idx="279">
                  <c:v>2.97</c:v>
                </c:pt>
                <c:pt idx="280">
                  <c:v>2.97</c:v>
                </c:pt>
                <c:pt idx="281">
                  <c:v>2.79</c:v>
                </c:pt>
                <c:pt idx="282">
                  <c:v>2.84</c:v>
                </c:pt>
                <c:pt idx="283">
                  <c:v>2.84</c:v>
                </c:pt>
                <c:pt idx="284">
                  <c:v>2.8</c:v>
                </c:pt>
                <c:pt idx="285">
                  <c:v>2.8</c:v>
                </c:pt>
                <c:pt idx="286">
                  <c:v>2.76</c:v>
                </c:pt>
                <c:pt idx="287">
                  <c:v>2.83</c:v>
                </c:pt>
                <c:pt idx="288">
                  <c:v>2.83</c:v>
                </c:pt>
                <c:pt idx="289">
                  <c:v>2.83</c:v>
                </c:pt>
                <c:pt idx="290">
                  <c:v>2.7</c:v>
                </c:pt>
                <c:pt idx="291">
                  <c:v>2.79</c:v>
                </c:pt>
                <c:pt idx="292">
                  <c:v>2.81</c:v>
                </c:pt>
                <c:pt idx="293">
                  <c:v>2.88</c:v>
                </c:pt>
                <c:pt idx="294">
                  <c:v>2.88</c:v>
                </c:pt>
                <c:pt idx="295">
                  <c:v>2.8</c:v>
                </c:pt>
                <c:pt idx="296">
                  <c:v>2.78</c:v>
                </c:pt>
                <c:pt idx="297">
                  <c:v>2.82</c:v>
                </c:pt>
                <c:pt idx="298">
                  <c:v>2.82</c:v>
                </c:pt>
                <c:pt idx="299">
                  <c:v>2.89</c:v>
                </c:pt>
                <c:pt idx="300">
                  <c:v>2.94</c:v>
                </c:pt>
                <c:pt idx="301">
                  <c:v>2.94</c:v>
                </c:pt>
                <c:pt idx="302">
                  <c:v>2.89</c:v>
                </c:pt>
                <c:pt idx="303">
                  <c:v>2.79</c:v>
                </c:pt>
                <c:pt idx="304">
                  <c:v>2.71</c:v>
                </c:pt>
                <c:pt idx="305">
                  <c:v>2.69</c:v>
                </c:pt>
                <c:pt idx="306">
                  <c:v>2.82</c:v>
                </c:pt>
                <c:pt idx="307">
                  <c:v>2.79</c:v>
                </c:pt>
                <c:pt idx="308">
                  <c:v>2.74</c:v>
                </c:pt>
                <c:pt idx="309">
                  <c:v>2.59</c:v>
                </c:pt>
                <c:pt idx="310">
                  <c:v>2.62</c:v>
                </c:pt>
                <c:pt idx="311">
                  <c:v>2.62</c:v>
                </c:pt>
                <c:pt idx="312">
                  <c:v>2.55</c:v>
                </c:pt>
                <c:pt idx="313">
                  <c:v>2.46</c:v>
                </c:pt>
                <c:pt idx="314">
                  <c:v>2.34</c:v>
                </c:pt>
                <c:pt idx="315">
                  <c:v>2.36</c:v>
                </c:pt>
                <c:pt idx="316">
                  <c:v>2.319999999999999</c:v>
                </c:pt>
                <c:pt idx="317">
                  <c:v>2.319999999999999</c:v>
                </c:pt>
                <c:pt idx="318">
                  <c:v>2.31</c:v>
                </c:pt>
                <c:pt idx="319">
                  <c:v>2.3</c:v>
                </c:pt>
                <c:pt idx="320">
                  <c:v>2.25</c:v>
                </c:pt>
                <c:pt idx="321">
                  <c:v>2.12</c:v>
                </c:pt>
                <c:pt idx="322">
                  <c:v>1.77</c:v>
                </c:pt>
                <c:pt idx="323">
                  <c:v>1.77</c:v>
                </c:pt>
                <c:pt idx="324">
                  <c:v>1.77</c:v>
                </c:pt>
                <c:pt idx="325">
                  <c:v>1.91</c:v>
                </c:pt>
                <c:pt idx="326">
                  <c:v>1.96</c:v>
                </c:pt>
                <c:pt idx="327">
                  <c:v>1.81</c:v>
                </c:pt>
                <c:pt idx="328">
                  <c:v>1.83</c:v>
                </c:pt>
                <c:pt idx="329">
                  <c:v>1.91</c:v>
                </c:pt>
                <c:pt idx="330">
                  <c:v>1.97</c:v>
                </c:pt>
                <c:pt idx="331">
                  <c:v>1.91</c:v>
                </c:pt>
                <c:pt idx="332">
                  <c:v>1.96</c:v>
                </c:pt>
                <c:pt idx="333">
                  <c:v>2.01</c:v>
                </c:pt>
                <c:pt idx="334">
                  <c:v>2.01</c:v>
                </c:pt>
                <c:pt idx="335">
                  <c:v>2.01</c:v>
                </c:pt>
                <c:pt idx="336">
                  <c:v>2.01</c:v>
                </c:pt>
                <c:pt idx="337">
                  <c:v>1.86</c:v>
                </c:pt>
                <c:pt idx="338">
                  <c:v>1.91</c:v>
                </c:pt>
                <c:pt idx="339">
                  <c:v>1.91</c:v>
                </c:pt>
                <c:pt idx="340">
                  <c:v>1.91</c:v>
                </c:pt>
                <c:pt idx="341">
                  <c:v>1.91</c:v>
                </c:pt>
                <c:pt idx="342">
                  <c:v>1.89</c:v>
                </c:pt>
                <c:pt idx="343">
                  <c:v>1.88</c:v>
                </c:pt>
                <c:pt idx="344">
                  <c:v>1.88</c:v>
                </c:pt>
                <c:pt idx="345">
                  <c:v>1.97</c:v>
                </c:pt>
                <c:pt idx="346">
                  <c:v>1.97</c:v>
                </c:pt>
                <c:pt idx="347">
                  <c:v>1.92</c:v>
                </c:pt>
                <c:pt idx="348">
                  <c:v>1.96</c:v>
                </c:pt>
                <c:pt idx="349">
                  <c:v>1.94</c:v>
                </c:pt>
                <c:pt idx="350">
                  <c:v>1.94</c:v>
                </c:pt>
                <c:pt idx="351">
                  <c:v>1.76</c:v>
                </c:pt>
                <c:pt idx="352">
                  <c:v>1.71</c:v>
                </c:pt>
                <c:pt idx="353">
                  <c:v>1.93</c:v>
                </c:pt>
                <c:pt idx="354">
                  <c:v>2.01</c:v>
                </c:pt>
                <c:pt idx="355">
                  <c:v>1.97</c:v>
                </c:pt>
                <c:pt idx="356">
                  <c:v>1.9</c:v>
                </c:pt>
                <c:pt idx="357">
                  <c:v>1.99</c:v>
                </c:pt>
                <c:pt idx="358">
                  <c:v>1.96</c:v>
                </c:pt>
                <c:pt idx="359">
                  <c:v>1.91</c:v>
                </c:pt>
                <c:pt idx="360">
                  <c:v>1.96</c:v>
                </c:pt>
                <c:pt idx="361">
                  <c:v>1.96</c:v>
                </c:pt>
                <c:pt idx="362">
                  <c:v>1.88</c:v>
                </c:pt>
                <c:pt idx="363">
                  <c:v>1.98</c:v>
                </c:pt>
                <c:pt idx="364">
                  <c:v>1.87</c:v>
                </c:pt>
                <c:pt idx="365">
                  <c:v>1.77</c:v>
                </c:pt>
                <c:pt idx="366">
                  <c:v>1.78</c:v>
                </c:pt>
                <c:pt idx="367">
                  <c:v>1.78</c:v>
                </c:pt>
                <c:pt idx="368">
                  <c:v>1.79</c:v>
                </c:pt>
                <c:pt idx="369">
                  <c:v>1.79</c:v>
                </c:pt>
                <c:pt idx="370">
                  <c:v>1.79</c:v>
                </c:pt>
                <c:pt idx="371">
                  <c:v>1.84</c:v>
                </c:pt>
                <c:pt idx="372">
                  <c:v>1.84</c:v>
                </c:pt>
                <c:pt idx="373">
                  <c:v>1.77</c:v>
                </c:pt>
                <c:pt idx="374">
                  <c:v>1.81</c:v>
                </c:pt>
                <c:pt idx="375">
                  <c:v>1.68</c:v>
                </c:pt>
                <c:pt idx="376">
                  <c:v>1.74</c:v>
                </c:pt>
                <c:pt idx="377">
                  <c:v>1.72</c:v>
                </c:pt>
                <c:pt idx="378">
                  <c:v>1.61</c:v>
                </c:pt>
                <c:pt idx="379">
                  <c:v>1.6</c:v>
                </c:pt>
                <c:pt idx="380">
                  <c:v>1.56</c:v>
                </c:pt>
                <c:pt idx="381">
                  <c:v>1.49</c:v>
                </c:pt>
                <c:pt idx="382">
                  <c:v>1.59</c:v>
                </c:pt>
                <c:pt idx="383">
                  <c:v>1.6</c:v>
                </c:pt>
                <c:pt idx="384">
                  <c:v>1.57</c:v>
                </c:pt>
                <c:pt idx="385">
                  <c:v>1.62</c:v>
                </c:pt>
                <c:pt idx="386">
                  <c:v>1.78</c:v>
                </c:pt>
                <c:pt idx="387">
                  <c:v>1.78</c:v>
                </c:pt>
                <c:pt idx="388">
                  <c:v>1.85</c:v>
                </c:pt>
                <c:pt idx="389">
                  <c:v>1.85</c:v>
                </c:pt>
                <c:pt idx="390">
                  <c:v>1.86</c:v>
                </c:pt>
                <c:pt idx="391">
                  <c:v>1.83</c:v>
                </c:pt>
                <c:pt idx="392">
                  <c:v>1.89</c:v>
                </c:pt>
                <c:pt idx="393">
                  <c:v>1.93</c:v>
                </c:pt>
                <c:pt idx="394">
                  <c:v>1.95</c:v>
                </c:pt>
                <c:pt idx="395">
                  <c:v>2.08</c:v>
                </c:pt>
                <c:pt idx="396">
                  <c:v>2.15</c:v>
                </c:pt>
                <c:pt idx="397">
                  <c:v>2.16</c:v>
                </c:pt>
                <c:pt idx="398">
                  <c:v>2.17</c:v>
                </c:pt>
                <c:pt idx="399">
                  <c:v>2.23</c:v>
                </c:pt>
                <c:pt idx="400">
                  <c:v>2.08</c:v>
                </c:pt>
                <c:pt idx="401">
                  <c:v>2.07</c:v>
                </c:pt>
                <c:pt idx="402">
                  <c:v>2.06</c:v>
                </c:pt>
                <c:pt idx="403">
                  <c:v>2.07</c:v>
                </c:pt>
                <c:pt idx="404">
                  <c:v>2.28</c:v>
                </c:pt>
                <c:pt idx="405">
                  <c:v>2.28</c:v>
                </c:pt>
                <c:pt idx="406">
                  <c:v>2.15</c:v>
                </c:pt>
                <c:pt idx="407">
                  <c:v>2.26</c:v>
                </c:pt>
                <c:pt idx="408">
                  <c:v>2.26</c:v>
                </c:pt>
                <c:pt idx="409">
                  <c:v>2.16</c:v>
                </c:pt>
                <c:pt idx="410">
                  <c:v>2.21</c:v>
                </c:pt>
                <c:pt idx="411">
                  <c:v>2.22</c:v>
                </c:pt>
                <c:pt idx="412">
                  <c:v>2.18</c:v>
                </c:pt>
                <c:pt idx="413">
                  <c:v>2.23</c:v>
                </c:pt>
                <c:pt idx="414">
                  <c:v>2.18</c:v>
                </c:pt>
                <c:pt idx="415">
                  <c:v>2.21</c:v>
                </c:pt>
                <c:pt idx="416">
                  <c:v>2.28</c:v>
                </c:pt>
                <c:pt idx="417">
                  <c:v>2.4</c:v>
                </c:pt>
                <c:pt idx="418">
                  <c:v>2.54</c:v>
                </c:pt>
                <c:pt idx="419">
                  <c:v>2.47</c:v>
                </c:pt>
                <c:pt idx="420">
                  <c:v>2.35</c:v>
                </c:pt>
                <c:pt idx="421">
                  <c:v>2.37</c:v>
                </c:pt>
                <c:pt idx="422">
                  <c:v>2.33</c:v>
                </c:pt>
                <c:pt idx="423">
                  <c:v>2.39</c:v>
                </c:pt>
                <c:pt idx="424">
                  <c:v>2.28</c:v>
                </c:pt>
                <c:pt idx="425">
                  <c:v>2.28</c:v>
                </c:pt>
                <c:pt idx="426">
                  <c:v>2.39</c:v>
                </c:pt>
                <c:pt idx="427">
                  <c:v>2.11</c:v>
                </c:pt>
                <c:pt idx="428">
                  <c:v>1.63</c:v>
                </c:pt>
                <c:pt idx="429">
                  <c:v>1.63</c:v>
                </c:pt>
                <c:pt idx="430">
                  <c:v>1.73</c:v>
                </c:pt>
                <c:pt idx="431">
                  <c:v>1.76</c:v>
                </c:pt>
                <c:pt idx="432">
                  <c:v>1.74</c:v>
                </c:pt>
                <c:pt idx="433">
                  <c:v>1.79</c:v>
                </c:pt>
                <c:pt idx="434">
                  <c:v>1.7</c:v>
                </c:pt>
                <c:pt idx="435">
                  <c:v>1.66</c:v>
                </c:pt>
                <c:pt idx="436">
                  <c:v>1.7</c:v>
                </c:pt>
                <c:pt idx="437">
                  <c:v>1.79</c:v>
                </c:pt>
                <c:pt idx="438">
                  <c:v>1.95</c:v>
                </c:pt>
                <c:pt idx="439">
                  <c:v>2.0</c:v>
                </c:pt>
                <c:pt idx="440">
                  <c:v>2.01</c:v>
                </c:pt>
                <c:pt idx="441">
                  <c:v>2.06</c:v>
                </c:pt>
                <c:pt idx="442">
                  <c:v>2.1</c:v>
                </c:pt>
                <c:pt idx="443">
                  <c:v>2.14</c:v>
                </c:pt>
                <c:pt idx="444">
                  <c:v>2.19</c:v>
                </c:pt>
                <c:pt idx="445">
                  <c:v>2.11</c:v>
                </c:pt>
                <c:pt idx="446">
                  <c:v>2.11</c:v>
                </c:pt>
                <c:pt idx="447">
                  <c:v>2.14</c:v>
                </c:pt>
                <c:pt idx="448">
                  <c:v>2.14</c:v>
                </c:pt>
                <c:pt idx="449">
                  <c:v>2.18</c:v>
                </c:pt>
                <c:pt idx="450">
                  <c:v>2.18</c:v>
                </c:pt>
                <c:pt idx="451">
                  <c:v>2.1</c:v>
                </c:pt>
                <c:pt idx="452">
                  <c:v>2.1</c:v>
                </c:pt>
                <c:pt idx="453">
                  <c:v>2.05</c:v>
                </c:pt>
                <c:pt idx="454">
                  <c:v>2.02</c:v>
                </c:pt>
                <c:pt idx="455">
                  <c:v>2.02</c:v>
                </c:pt>
                <c:pt idx="456">
                  <c:v>2.05</c:v>
                </c:pt>
                <c:pt idx="457">
                  <c:v>2.13</c:v>
                </c:pt>
                <c:pt idx="458">
                  <c:v>2.14</c:v>
                </c:pt>
                <c:pt idx="459">
                  <c:v>2.19</c:v>
                </c:pt>
                <c:pt idx="460">
                  <c:v>2.19</c:v>
                </c:pt>
                <c:pt idx="461">
                  <c:v>2.04</c:v>
                </c:pt>
                <c:pt idx="462">
                  <c:v>2.04</c:v>
                </c:pt>
                <c:pt idx="463">
                  <c:v>1.92</c:v>
                </c:pt>
                <c:pt idx="464">
                  <c:v>1.92</c:v>
                </c:pt>
                <c:pt idx="465">
                  <c:v>1.98</c:v>
                </c:pt>
                <c:pt idx="466">
                  <c:v>2.15</c:v>
                </c:pt>
                <c:pt idx="467">
                  <c:v>2.14</c:v>
                </c:pt>
                <c:pt idx="468">
                  <c:v>2.14</c:v>
                </c:pt>
                <c:pt idx="469">
                  <c:v>2.18</c:v>
                </c:pt>
                <c:pt idx="470">
                  <c:v>2.28</c:v>
                </c:pt>
                <c:pt idx="471">
                  <c:v>2.37</c:v>
                </c:pt>
                <c:pt idx="472">
                  <c:v>2.37</c:v>
                </c:pt>
                <c:pt idx="473">
                  <c:v>2.46</c:v>
                </c:pt>
                <c:pt idx="474">
                  <c:v>2.43</c:v>
                </c:pt>
                <c:pt idx="475">
                  <c:v>2.42</c:v>
                </c:pt>
                <c:pt idx="476">
                  <c:v>2.54</c:v>
                </c:pt>
                <c:pt idx="477">
                  <c:v>2.47</c:v>
                </c:pt>
                <c:pt idx="478">
                  <c:v>2.47</c:v>
                </c:pt>
                <c:pt idx="479">
                  <c:v>2.48</c:v>
                </c:pt>
                <c:pt idx="480">
                  <c:v>2.49</c:v>
                </c:pt>
                <c:pt idx="481">
                  <c:v>2.35</c:v>
                </c:pt>
                <c:pt idx="482">
                  <c:v>2.35</c:v>
                </c:pt>
                <c:pt idx="483">
                  <c:v>2.35</c:v>
                </c:pt>
                <c:pt idx="484">
                  <c:v>2.34</c:v>
                </c:pt>
                <c:pt idx="485">
                  <c:v>2.37</c:v>
                </c:pt>
                <c:pt idx="486">
                  <c:v>2.37</c:v>
                </c:pt>
                <c:pt idx="487">
                  <c:v>2.47</c:v>
                </c:pt>
                <c:pt idx="488">
                  <c:v>2.57</c:v>
                </c:pt>
                <c:pt idx="489">
                  <c:v>2.66</c:v>
                </c:pt>
                <c:pt idx="490">
                  <c:v>2.6</c:v>
                </c:pt>
                <c:pt idx="491">
                  <c:v>2.62</c:v>
                </c:pt>
                <c:pt idx="492">
                  <c:v>2.62</c:v>
                </c:pt>
                <c:pt idx="493">
                  <c:v>2.61</c:v>
                </c:pt>
                <c:pt idx="494">
                  <c:v>2.61</c:v>
                </c:pt>
                <c:pt idx="495">
                  <c:v>2.661666666666667</c:v>
                </c:pt>
                <c:pt idx="496">
                  <c:v>2.661666666666667</c:v>
                </c:pt>
                <c:pt idx="497">
                  <c:v>2.69</c:v>
                </c:pt>
                <c:pt idx="498">
                  <c:v>2.74</c:v>
                </c:pt>
                <c:pt idx="499">
                  <c:v>2.7</c:v>
                </c:pt>
                <c:pt idx="500">
                  <c:v>2.713333333333334</c:v>
                </c:pt>
                <c:pt idx="501">
                  <c:v>2.713333333333334</c:v>
                </c:pt>
                <c:pt idx="502">
                  <c:v>2.74</c:v>
                </c:pt>
                <c:pt idx="503">
                  <c:v>2.74</c:v>
                </c:pt>
                <c:pt idx="504">
                  <c:v>2.67</c:v>
                </c:pt>
                <c:pt idx="505">
                  <c:v>2.67</c:v>
                </c:pt>
                <c:pt idx="506">
                  <c:v>2.7</c:v>
                </c:pt>
                <c:pt idx="507">
                  <c:v>2.7</c:v>
                </c:pt>
                <c:pt idx="508">
                  <c:v>2.7</c:v>
                </c:pt>
                <c:pt idx="509">
                  <c:v>2.69</c:v>
                </c:pt>
                <c:pt idx="510">
                  <c:v>2.69</c:v>
                </c:pt>
                <c:pt idx="511">
                  <c:v>2.73</c:v>
                </c:pt>
                <c:pt idx="512">
                  <c:v>2.71</c:v>
                </c:pt>
                <c:pt idx="513">
                  <c:v>2.65</c:v>
                </c:pt>
                <c:pt idx="514">
                  <c:v>2.71</c:v>
                </c:pt>
                <c:pt idx="515">
                  <c:v>2.73</c:v>
                </c:pt>
                <c:pt idx="516">
                  <c:v>2.71</c:v>
                </c:pt>
                <c:pt idx="517">
                  <c:v>2.765</c:v>
                </c:pt>
                <c:pt idx="518">
                  <c:v>2.825</c:v>
                </c:pt>
                <c:pt idx="519">
                  <c:v>2.915</c:v>
                </c:pt>
                <c:pt idx="520">
                  <c:v>2.915</c:v>
                </c:pt>
                <c:pt idx="521">
                  <c:v>2.845</c:v>
                </c:pt>
                <c:pt idx="522">
                  <c:v>2.85</c:v>
                </c:pt>
                <c:pt idx="523">
                  <c:v>2.81</c:v>
                </c:pt>
                <c:pt idx="524">
                  <c:v>2.765</c:v>
                </c:pt>
                <c:pt idx="525">
                  <c:v>2.854999999999999</c:v>
                </c:pt>
                <c:pt idx="526">
                  <c:v>2.82</c:v>
                </c:pt>
                <c:pt idx="527">
                  <c:v>2.765</c:v>
                </c:pt>
                <c:pt idx="528">
                  <c:v>2.85</c:v>
                </c:pt>
                <c:pt idx="529">
                  <c:v>2.9</c:v>
                </c:pt>
                <c:pt idx="530">
                  <c:v>2.875</c:v>
                </c:pt>
                <c:pt idx="531">
                  <c:v>2.834999999999999</c:v>
                </c:pt>
                <c:pt idx="532">
                  <c:v>2.814999999999999</c:v>
                </c:pt>
                <c:pt idx="533">
                  <c:v>2.915</c:v>
                </c:pt>
                <c:pt idx="534">
                  <c:v>2.895</c:v>
                </c:pt>
                <c:pt idx="535">
                  <c:v>2.885</c:v>
                </c:pt>
                <c:pt idx="536">
                  <c:v>2.834999999999999</c:v>
                </c:pt>
                <c:pt idx="537">
                  <c:v>2.845</c:v>
                </c:pt>
                <c:pt idx="538">
                  <c:v>2.9</c:v>
                </c:pt>
                <c:pt idx="539">
                  <c:v>2.92</c:v>
                </c:pt>
                <c:pt idx="540">
                  <c:v>2.945</c:v>
                </c:pt>
                <c:pt idx="541">
                  <c:v>2.88</c:v>
                </c:pt>
                <c:pt idx="542">
                  <c:v>2.745</c:v>
                </c:pt>
                <c:pt idx="543">
                  <c:v>2.685</c:v>
                </c:pt>
                <c:pt idx="544">
                  <c:v>2.71</c:v>
                </c:pt>
                <c:pt idx="545">
                  <c:v>2.73</c:v>
                </c:pt>
                <c:pt idx="546">
                  <c:v>2.74</c:v>
                </c:pt>
                <c:pt idx="547">
                  <c:v>2.79</c:v>
                </c:pt>
                <c:pt idx="548">
                  <c:v>2.81</c:v>
                </c:pt>
                <c:pt idx="549">
                  <c:v>2.775</c:v>
                </c:pt>
                <c:pt idx="550">
                  <c:v>2.805</c:v>
                </c:pt>
                <c:pt idx="551">
                  <c:v>2.77</c:v>
                </c:pt>
                <c:pt idx="552">
                  <c:v>2.79</c:v>
                </c:pt>
                <c:pt idx="553">
                  <c:v>2.77</c:v>
                </c:pt>
                <c:pt idx="554">
                  <c:v>2.83</c:v>
                </c:pt>
                <c:pt idx="555">
                  <c:v>2.775</c:v>
                </c:pt>
                <c:pt idx="556">
                  <c:v>2.805</c:v>
                </c:pt>
                <c:pt idx="557">
                  <c:v>2.854999999999999</c:v>
                </c:pt>
                <c:pt idx="558">
                  <c:v>2.935</c:v>
                </c:pt>
                <c:pt idx="559">
                  <c:v>2.935</c:v>
                </c:pt>
                <c:pt idx="560">
                  <c:v>2.86</c:v>
                </c:pt>
                <c:pt idx="561">
                  <c:v>2.765</c:v>
                </c:pt>
                <c:pt idx="562">
                  <c:v>2.875</c:v>
                </c:pt>
                <c:pt idx="563">
                  <c:v>2.92</c:v>
                </c:pt>
                <c:pt idx="564">
                  <c:v>2.814999999999999</c:v>
                </c:pt>
                <c:pt idx="565">
                  <c:v>2.685</c:v>
                </c:pt>
                <c:pt idx="566">
                  <c:v>2.56</c:v>
                </c:pt>
                <c:pt idx="567">
                  <c:v>2.595</c:v>
                </c:pt>
                <c:pt idx="568">
                  <c:v>2.635</c:v>
                </c:pt>
                <c:pt idx="569">
                  <c:v>2.625</c:v>
                </c:pt>
                <c:pt idx="570">
                  <c:v>2.6</c:v>
                </c:pt>
                <c:pt idx="571">
                  <c:v>2.65</c:v>
                </c:pt>
                <c:pt idx="572">
                  <c:v>2.775</c:v>
                </c:pt>
                <c:pt idx="573">
                  <c:v>2.825</c:v>
                </c:pt>
                <c:pt idx="574">
                  <c:v>2.82</c:v>
                </c:pt>
                <c:pt idx="575">
                  <c:v>2.885</c:v>
                </c:pt>
                <c:pt idx="576">
                  <c:v>2.93</c:v>
                </c:pt>
                <c:pt idx="577">
                  <c:v>2.99</c:v>
                </c:pt>
                <c:pt idx="578">
                  <c:v>3.065</c:v>
                </c:pt>
                <c:pt idx="579">
                  <c:v>3.005</c:v>
                </c:pt>
                <c:pt idx="580">
                  <c:v>2.96</c:v>
                </c:pt>
                <c:pt idx="581">
                  <c:v>2.87</c:v>
                </c:pt>
                <c:pt idx="582">
                  <c:v>2.86</c:v>
                </c:pt>
                <c:pt idx="583">
                  <c:v>2.85</c:v>
                </c:pt>
                <c:pt idx="584">
                  <c:v>2.854999999999999</c:v>
                </c:pt>
                <c:pt idx="585">
                  <c:v>2.77</c:v>
                </c:pt>
                <c:pt idx="586">
                  <c:v>2.775</c:v>
                </c:pt>
                <c:pt idx="587">
                  <c:v>2.745</c:v>
                </c:pt>
                <c:pt idx="588">
                  <c:v>2.76</c:v>
                </c:pt>
                <c:pt idx="589">
                  <c:v>2.72</c:v>
                </c:pt>
                <c:pt idx="590">
                  <c:v>2.665</c:v>
                </c:pt>
                <c:pt idx="591">
                  <c:v>2.565</c:v>
                </c:pt>
                <c:pt idx="592">
                  <c:v>2.555</c:v>
                </c:pt>
                <c:pt idx="593">
                  <c:v>2.535</c:v>
                </c:pt>
                <c:pt idx="594">
                  <c:v>2.485</c:v>
                </c:pt>
                <c:pt idx="595">
                  <c:v>2.56</c:v>
                </c:pt>
                <c:pt idx="596">
                  <c:v>2.555</c:v>
                </c:pt>
                <c:pt idx="597">
                  <c:v>2.605</c:v>
                </c:pt>
                <c:pt idx="598">
                  <c:v>2.565</c:v>
                </c:pt>
                <c:pt idx="599">
                  <c:v>2.535</c:v>
                </c:pt>
                <c:pt idx="600">
                  <c:v>2.635</c:v>
                </c:pt>
                <c:pt idx="601">
                  <c:v>2.58</c:v>
                </c:pt>
                <c:pt idx="602">
                  <c:v>2.58</c:v>
                </c:pt>
                <c:pt idx="603">
                  <c:v>2.56</c:v>
                </c:pt>
                <c:pt idx="604">
                  <c:v>2.56</c:v>
                </c:pt>
                <c:pt idx="605">
                  <c:v>2.545</c:v>
                </c:pt>
                <c:pt idx="606">
                  <c:v>2.625</c:v>
                </c:pt>
                <c:pt idx="607">
                  <c:v>2.67</c:v>
                </c:pt>
                <c:pt idx="608">
                  <c:v>2.67</c:v>
                </c:pt>
                <c:pt idx="609">
                  <c:v>2.62</c:v>
                </c:pt>
                <c:pt idx="610">
                  <c:v>2.585</c:v>
                </c:pt>
                <c:pt idx="611">
                  <c:v>2.595</c:v>
                </c:pt>
                <c:pt idx="612">
                  <c:v>2.625</c:v>
                </c:pt>
                <c:pt idx="613">
                  <c:v>2.61</c:v>
                </c:pt>
                <c:pt idx="614">
                  <c:v>2.64</c:v>
                </c:pt>
                <c:pt idx="615">
                  <c:v>2.74</c:v>
                </c:pt>
                <c:pt idx="616">
                  <c:v>2.74</c:v>
                </c:pt>
                <c:pt idx="617">
                  <c:v>2.78</c:v>
                </c:pt>
                <c:pt idx="618">
                  <c:v>2.685</c:v>
                </c:pt>
                <c:pt idx="619">
                  <c:v>2.82</c:v>
                </c:pt>
                <c:pt idx="620">
                  <c:v>2.85</c:v>
                </c:pt>
                <c:pt idx="621">
                  <c:v>2.77</c:v>
                </c:pt>
                <c:pt idx="622">
                  <c:v>2.79</c:v>
                </c:pt>
                <c:pt idx="623">
                  <c:v>2.66</c:v>
                </c:pt>
                <c:pt idx="624">
                  <c:v>2.695</c:v>
                </c:pt>
                <c:pt idx="625">
                  <c:v>2.82</c:v>
                </c:pt>
                <c:pt idx="626">
                  <c:v>2.79</c:v>
                </c:pt>
                <c:pt idx="627">
                  <c:v>2.735</c:v>
                </c:pt>
                <c:pt idx="628">
                  <c:v>2.725</c:v>
                </c:pt>
                <c:pt idx="629">
                  <c:v>2.88</c:v>
                </c:pt>
                <c:pt idx="630">
                  <c:v>3.275</c:v>
                </c:pt>
                <c:pt idx="631">
                  <c:v>3.26</c:v>
                </c:pt>
                <c:pt idx="632">
                  <c:v>2.945</c:v>
                </c:pt>
                <c:pt idx="633">
                  <c:v>2.85</c:v>
                </c:pt>
                <c:pt idx="634">
                  <c:v>2.77</c:v>
                </c:pt>
                <c:pt idx="635">
                  <c:v>3.105</c:v>
                </c:pt>
                <c:pt idx="636">
                  <c:v>3.2</c:v>
                </c:pt>
                <c:pt idx="637">
                  <c:v>3.12</c:v>
                </c:pt>
                <c:pt idx="638">
                  <c:v>3.19</c:v>
                </c:pt>
                <c:pt idx="639">
                  <c:v>2.985</c:v>
                </c:pt>
                <c:pt idx="640">
                  <c:v>2.965</c:v>
                </c:pt>
                <c:pt idx="641">
                  <c:v>2.93</c:v>
                </c:pt>
                <c:pt idx="642">
                  <c:v>2.95</c:v>
                </c:pt>
                <c:pt idx="643">
                  <c:v>2.73</c:v>
                </c:pt>
                <c:pt idx="644">
                  <c:v>2.865</c:v>
                </c:pt>
                <c:pt idx="645">
                  <c:v>2.845</c:v>
                </c:pt>
                <c:pt idx="646">
                  <c:v>2.635</c:v>
                </c:pt>
                <c:pt idx="647">
                  <c:v>2.6</c:v>
                </c:pt>
                <c:pt idx="648">
                  <c:v>2.555</c:v>
                </c:pt>
                <c:pt idx="649">
                  <c:v>2.63</c:v>
                </c:pt>
                <c:pt idx="650">
                  <c:v>2.725</c:v>
                </c:pt>
                <c:pt idx="651">
                  <c:v>2.67</c:v>
                </c:pt>
                <c:pt idx="652">
                  <c:v>2.625</c:v>
                </c:pt>
                <c:pt idx="653">
                  <c:v>2.675</c:v>
                </c:pt>
                <c:pt idx="654">
                  <c:v>2.87</c:v>
                </c:pt>
                <c:pt idx="655">
                  <c:v>2.895</c:v>
                </c:pt>
                <c:pt idx="656">
                  <c:v>2.95</c:v>
                </c:pt>
                <c:pt idx="657">
                  <c:v>2.925</c:v>
                </c:pt>
                <c:pt idx="658">
                  <c:v>2.96</c:v>
                </c:pt>
                <c:pt idx="659">
                  <c:v>2.925</c:v>
                </c:pt>
                <c:pt idx="660">
                  <c:v>2.945</c:v>
                </c:pt>
                <c:pt idx="661">
                  <c:v>2.92</c:v>
                </c:pt>
                <c:pt idx="662">
                  <c:v>3.095</c:v>
                </c:pt>
                <c:pt idx="663">
                  <c:v>3.115</c:v>
                </c:pt>
                <c:pt idx="664">
                  <c:v>3.295</c:v>
                </c:pt>
                <c:pt idx="665">
                  <c:v>3.13</c:v>
                </c:pt>
                <c:pt idx="666">
                  <c:v>2.89</c:v>
                </c:pt>
                <c:pt idx="667">
                  <c:v>2.895</c:v>
                </c:pt>
                <c:pt idx="668">
                  <c:v>2.95</c:v>
                </c:pt>
                <c:pt idx="669">
                  <c:v>2.915</c:v>
                </c:pt>
                <c:pt idx="670">
                  <c:v>3.07</c:v>
                </c:pt>
                <c:pt idx="671">
                  <c:v>2.965</c:v>
                </c:pt>
                <c:pt idx="672">
                  <c:v>3.205</c:v>
                </c:pt>
                <c:pt idx="673">
                  <c:v>2.985</c:v>
                </c:pt>
                <c:pt idx="674">
                  <c:v>2.995</c:v>
                </c:pt>
                <c:pt idx="675">
                  <c:v>3.135</c:v>
                </c:pt>
                <c:pt idx="676">
                  <c:v>3.0</c:v>
                </c:pt>
                <c:pt idx="677">
                  <c:v>2.745</c:v>
                </c:pt>
                <c:pt idx="678">
                  <c:v>2.965</c:v>
                </c:pt>
                <c:pt idx="679">
                  <c:v>3.04</c:v>
                </c:pt>
                <c:pt idx="680">
                  <c:v>3.425</c:v>
                </c:pt>
                <c:pt idx="681">
                  <c:v>3.685</c:v>
                </c:pt>
                <c:pt idx="682">
                  <c:v>3.655</c:v>
                </c:pt>
                <c:pt idx="683">
                  <c:v>3.57</c:v>
                </c:pt>
                <c:pt idx="684">
                  <c:v>3.665</c:v>
                </c:pt>
                <c:pt idx="685">
                  <c:v>3.58</c:v>
                </c:pt>
                <c:pt idx="686">
                  <c:v>3.67</c:v>
                </c:pt>
                <c:pt idx="687">
                  <c:v>3.61</c:v>
                </c:pt>
                <c:pt idx="688">
                  <c:v>3.615</c:v>
                </c:pt>
                <c:pt idx="689">
                  <c:v>3.5</c:v>
                </c:pt>
                <c:pt idx="690">
                  <c:v>3.425</c:v>
                </c:pt>
                <c:pt idx="691">
                  <c:v>3.545</c:v>
                </c:pt>
                <c:pt idx="692">
                  <c:v>3.63</c:v>
                </c:pt>
                <c:pt idx="693">
                  <c:v>3.74</c:v>
                </c:pt>
                <c:pt idx="694">
                  <c:v>3.89</c:v>
                </c:pt>
                <c:pt idx="695">
                  <c:v>4.235</c:v>
                </c:pt>
                <c:pt idx="696">
                  <c:v>4.13</c:v>
                </c:pt>
                <c:pt idx="697">
                  <c:v>4.064999999999999</c:v>
                </c:pt>
                <c:pt idx="698">
                  <c:v>4.314999999999999</c:v>
                </c:pt>
                <c:pt idx="699">
                  <c:v>4.41</c:v>
                </c:pt>
                <c:pt idx="700">
                  <c:v>4.394999999999999</c:v>
                </c:pt>
                <c:pt idx="701">
                  <c:v>4.319999999999999</c:v>
                </c:pt>
                <c:pt idx="702">
                  <c:v>4.22</c:v>
                </c:pt>
                <c:pt idx="703">
                  <c:v>4.04</c:v>
                </c:pt>
                <c:pt idx="704">
                  <c:v>4.174999999999999</c:v>
                </c:pt>
                <c:pt idx="705">
                  <c:v>4.205</c:v>
                </c:pt>
                <c:pt idx="706">
                  <c:v>4.07</c:v>
                </c:pt>
                <c:pt idx="707">
                  <c:v>4.134999999999999</c:v>
                </c:pt>
                <c:pt idx="708">
                  <c:v>4.01</c:v>
                </c:pt>
                <c:pt idx="709">
                  <c:v>3.9</c:v>
                </c:pt>
                <c:pt idx="710">
                  <c:v>3.805</c:v>
                </c:pt>
                <c:pt idx="711">
                  <c:v>3.675</c:v>
                </c:pt>
                <c:pt idx="712">
                  <c:v>3.705</c:v>
                </c:pt>
                <c:pt idx="713">
                  <c:v>3.84</c:v>
                </c:pt>
                <c:pt idx="714">
                  <c:v>3.74</c:v>
                </c:pt>
                <c:pt idx="715">
                  <c:v>3.57</c:v>
                </c:pt>
                <c:pt idx="716">
                  <c:v>3.515</c:v>
                </c:pt>
                <c:pt idx="717">
                  <c:v>3.55</c:v>
                </c:pt>
                <c:pt idx="718">
                  <c:v>3.535</c:v>
                </c:pt>
                <c:pt idx="719">
                  <c:v>3.595</c:v>
                </c:pt>
                <c:pt idx="720">
                  <c:v>3.675</c:v>
                </c:pt>
                <c:pt idx="721">
                  <c:v>3.615</c:v>
                </c:pt>
                <c:pt idx="722">
                  <c:v>3.68</c:v>
                </c:pt>
                <c:pt idx="723">
                  <c:v>3.715</c:v>
                </c:pt>
                <c:pt idx="724">
                  <c:v>3.79</c:v>
                </c:pt>
                <c:pt idx="725">
                  <c:v>3.82</c:v>
                </c:pt>
                <c:pt idx="726">
                  <c:v>3.91</c:v>
                </c:pt>
                <c:pt idx="727">
                  <c:v>3.87</c:v>
                </c:pt>
                <c:pt idx="728">
                  <c:v>3.854999999999999</c:v>
                </c:pt>
                <c:pt idx="729">
                  <c:v>3.865</c:v>
                </c:pt>
                <c:pt idx="730">
                  <c:v>3.88</c:v>
                </c:pt>
                <c:pt idx="731">
                  <c:v>3.87</c:v>
                </c:pt>
                <c:pt idx="732">
                  <c:v>3.885</c:v>
                </c:pt>
                <c:pt idx="733">
                  <c:v>3.945</c:v>
                </c:pt>
                <c:pt idx="734">
                  <c:v>3.99</c:v>
                </c:pt>
                <c:pt idx="735">
                  <c:v>4.134999999999999</c:v>
                </c:pt>
                <c:pt idx="736">
                  <c:v>4.134999999999999</c:v>
                </c:pt>
                <c:pt idx="737">
                  <c:v>4.014999999999999</c:v>
                </c:pt>
                <c:pt idx="738">
                  <c:v>3.905</c:v>
                </c:pt>
                <c:pt idx="739">
                  <c:v>3.885</c:v>
                </c:pt>
                <c:pt idx="740">
                  <c:v>3.834999999999999</c:v>
                </c:pt>
                <c:pt idx="741">
                  <c:v>3.895</c:v>
                </c:pt>
                <c:pt idx="742">
                  <c:v>3.865</c:v>
                </c:pt>
                <c:pt idx="743">
                  <c:v>3.86</c:v>
                </c:pt>
                <c:pt idx="744">
                  <c:v>3.965</c:v>
                </c:pt>
                <c:pt idx="745">
                  <c:v>3.965</c:v>
                </c:pt>
                <c:pt idx="746">
                  <c:v>3.85</c:v>
                </c:pt>
                <c:pt idx="747">
                  <c:v>3.9</c:v>
                </c:pt>
                <c:pt idx="748">
                  <c:v>3.805</c:v>
                </c:pt>
                <c:pt idx="749">
                  <c:v>3.93</c:v>
                </c:pt>
                <c:pt idx="750">
                  <c:v>3.97</c:v>
                </c:pt>
                <c:pt idx="751">
                  <c:v>3.93</c:v>
                </c:pt>
                <c:pt idx="752">
                  <c:v>3.85</c:v>
                </c:pt>
                <c:pt idx="753">
                  <c:v>3.84</c:v>
                </c:pt>
                <c:pt idx="754">
                  <c:v>4.127499999999999</c:v>
                </c:pt>
                <c:pt idx="755">
                  <c:v>4.415</c:v>
                </c:pt>
                <c:pt idx="756">
                  <c:v>4.004999999999999</c:v>
                </c:pt>
                <c:pt idx="757">
                  <c:v>4.024999999999999</c:v>
                </c:pt>
                <c:pt idx="758">
                  <c:v>4.004999999999999</c:v>
                </c:pt>
                <c:pt idx="759">
                  <c:v>3.985</c:v>
                </c:pt>
                <c:pt idx="760">
                  <c:v>3.94</c:v>
                </c:pt>
                <c:pt idx="761">
                  <c:v>3.93</c:v>
                </c:pt>
                <c:pt idx="762">
                  <c:v>3.86</c:v>
                </c:pt>
                <c:pt idx="763">
                  <c:v>3.865</c:v>
                </c:pt>
                <c:pt idx="764">
                  <c:v>3.845</c:v>
                </c:pt>
                <c:pt idx="765">
                  <c:v>3.84</c:v>
                </c:pt>
                <c:pt idx="766">
                  <c:v>3.755</c:v>
                </c:pt>
                <c:pt idx="767">
                  <c:v>3.765</c:v>
                </c:pt>
                <c:pt idx="768">
                  <c:v>3.825</c:v>
                </c:pt>
                <c:pt idx="769">
                  <c:v>3.87</c:v>
                </c:pt>
                <c:pt idx="770">
                  <c:v>3.92</c:v>
                </c:pt>
                <c:pt idx="771">
                  <c:v>3.945</c:v>
                </c:pt>
                <c:pt idx="772">
                  <c:v>3.915</c:v>
                </c:pt>
                <c:pt idx="773">
                  <c:v>3.97</c:v>
                </c:pt>
                <c:pt idx="774">
                  <c:v>3.89</c:v>
                </c:pt>
                <c:pt idx="775">
                  <c:v>3.845</c:v>
                </c:pt>
                <c:pt idx="776">
                  <c:v>3.74</c:v>
                </c:pt>
                <c:pt idx="777">
                  <c:v>3.79</c:v>
                </c:pt>
                <c:pt idx="778">
                  <c:v>3.745</c:v>
                </c:pt>
                <c:pt idx="779">
                  <c:v>3.76</c:v>
                </c:pt>
                <c:pt idx="780">
                  <c:v>3.76</c:v>
                </c:pt>
                <c:pt idx="781">
                  <c:v>3.82</c:v>
                </c:pt>
                <c:pt idx="782">
                  <c:v>3.785</c:v>
                </c:pt>
                <c:pt idx="783">
                  <c:v>3.805</c:v>
                </c:pt>
                <c:pt idx="784">
                  <c:v>3.79</c:v>
                </c:pt>
                <c:pt idx="785">
                  <c:v>3.795</c:v>
                </c:pt>
                <c:pt idx="786">
                  <c:v>3.845</c:v>
                </c:pt>
                <c:pt idx="787">
                  <c:v>3.905</c:v>
                </c:pt>
                <c:pt idx="788">
                  <c:v>4.035</c:v>
                </c:pt>
                <c:pt idx="789">
                  <c:v>4.1</c:v>
                </c:pt>
                <c:pt idx="790">
                  <c:v>4.109999999999999</c:v>
                </c:pt>
                <c:pt idx="791">
                  <c:v>4.105</c:v>
                </c:pt>
                <c:pt idx="792">
                  <c:v>4.09</c:v>
                </c:pt>
                <c:pt idx="793">
                  <c:v>4.114999999999999</c:v>
                </c:pt>
                <c:pt idx="794">
                  <c:v>4.384999999999999</c:v>
                </c:pt>
                <c:pt idx="795">
                  <c:v>4.159999999999999</c:v>
                </c:pt>
                <c:pt idx="796">
                  <c:v>4.25</c:v>
                </c:pt>
                <c:pt idx="797">
                  <c:v>4.29</c:v>
                </c:pt>
                <c:pt idx="798">
                  <c:v>4.48</c:v>
                </c:pt>
                <c:pt idx="799">
                  <c:v>4.44</c:v>
                </c:pt>
                <c:pt idx="800">
                  <c:v>4.415</c:v>
                </c:pt>
                <c:pt idx="801">
                  <c:v>4.384999999999999</c:v>
                </c:pt>
                <c:pt idx="802">
                  <c:v>4.554999999999999</c:v>
                </c:pt>
                <c:pt idx="803">
                  <c:v>4.575</c:v>
                </c:pt>
                <c:pt idx="804">
                  <c:v>4.5</c:v>
                </c:pt>
                <c:pt idx="805">
                  <c:v>4.48</c:v>
                </c:pt>
                <c:pt idx="806">
                  <c:v>4.51</c:v>
                </c:pt>
                <c:pt idx="807">
                  <c:v>4.644999999999999</c:v>
                </c:pt>
                <c:pt idx="808">
                  <c:v>4.694999999999999</c:v>
                </c:pt>
                <c:pt idx="809">
                  <c:v>4.67</c:v>
                </c:pt>
                <c:pt idx="810">
                  <c:v>4.705</c:v>
                </c:pt>
                <c:pt idx="811">
                  <c:v>4.67</c:v>
                </c:pt>
                <c:pt idx="812">
                  <c:v>4.495</c:v>
                </c:pt>
                <c:pt idx="813">
                  <c:v>4.5</c:v>
                </c:pt>
                <c:pt idx="814">
                  <c:v>4.57</c:v>
                </c:pt>
                <c:pt idx="815">
                  <c:v>4.659999999999999</c:v>
                </c:pt>
                <c:pt idx="816">
                  <c:v>4.644999999999999</c:v>
                </c:pt>
                <c:pt idx="817">
                  <c:v>4.634999999999999</c:v>
                </c:pt>
                <c:pt idx="818">
                  <c:v>4.57</c:v>
                </c:pt>
                <c:pt idx="819">
                  <c:v>4.594999999999999</c:v>
                </c:pt>
                <c:pt idx="820">
                  <c:v>4.524999999999999</c:v>
                </c:pt>
                <c:pt idx="821">
                  <c:v>4.485</c:v>
                </c:pt>
                <c:pt idx="822">
                  <c:v>4.544999999999999</c:v>
                </c:pt>
                <c:pt idx="823">
                  <c:v>4.424999999999999</c:v>
                </c:pt>
                <c:pt idx="824">
                  <c:v>4.38</c:v>
                </c:pt>
                <c:pt idx="825">
                  <c:v>4.48</c:v>
                </c:pt>
                <c:pt idx="826">
                  <c:v>4.57</c:v>
                </c:pt>
                <c:pt idx="827">
                  <c:v>4.524999999999999</c:v>
                </c:pt>
                <c:pt idx="828">
                  <c:v>4.514999999999999</c:v>
                </c:pt>
                <c:pt idx="829">
                  <c:v>4.43</c:v>
                </c:pt>
                <c:pt idx="830">
                  <c:v>4.35</c:v>
                </c:pt>
                <c:pt idx="831">
                  <c:v>4.41</c:v>
                </c:pt>
                <c:pt idx="832">
                  <c:v>4.46</c:v>
                </c:pt>
                <c:pt idx="833">
                  <c:v>4.5</c:v>
                </c:pt>
                <c:pt idx="834">
                  <c:v>4.58</c:v>
                </c:pt>
                <c:pt idx="835">
                  <c:v>4.735</c:v>
                </c:pt>
                <c:pt idx="836">
                  <c:v>4.835</c:v>
                </c:pt>
                <c:pt idx="837">
                  <c:v>4.785</c:v>
                </c:pt>
                <c:pt idx="838">
                  <c:v>4.714999999999999</c:v>
                </c:pt>
                <c:pt idx="839">
                  <c:v>4.714999999999999</c:v>
                </c:pt>
                <c:pt idx="840">
                  <c:v>4.819999999999999</c:v>
                </c:pt>
                <c:pt idx="841">
                  <c:v>4.819999999999999</c:v>
                </c:pt>
                <c:pt idx="842">
                  <c:v>4.819999999999999</c:v>
                </c:pt>
                <c:pt idx="843">
                  <c:v>4.78</c:v>
                </c:pt>
                <c:pt idx="844">
                  <c:v>4.705</c:v>
                </c:pt>
                <c:pt idx="845">
                  <c:v>4.804999999999999</c:v>
                </c:pt>
                <c:pt idx="846">
                  <c:v>4.785</c:v>
                </c:pt>
                <c:pt idx="847">
                  <c:v>4.735</c:v>
                </c:pt>
                <c:pt idx="848">
                  <c:v>4.76</c:v>
                </c:pt>
                <c:pt idx="849">
                  <c:v>4.554999999999999</c:v>
                </c:pt>
                <c:pt idx="850">
                  <c:v>4.624999999999999</c:v>
                </c:pt>
                <c:pt idx="851">
                  <c:v>4.624999999999999</c:v>
                </c:pt>
                <c:pt idx="852">
                  <c:v>4.664999999999999</c:v>
                </c:pt>
                <c:pt idx="853">
                  <c:v>4.63</c:v>
                </c:pt>
                <c:pt idx="854">
                  <c:v>4.644999999999999</c:v>
                </c:pt>
                <c:pt idx="855">
                  <c:v>4.57</c:v>
                </c:pt>
                <c:pt idx="856">
                  <c:v>4.654999999999999</c:v>
                </c:pt>
                <c:pt idx="857">
                  <c:v>4.554999999999999</c:v>
                </c:pt>
                <c:pt idx="858">
                  <c:v>4.554999999999999</c:v>
                </c:pt>
                <c:pt idx="859">
                  <c:v>4.485</c:v>
                </c:pt>
                <c:pt idx="860">
                  <c:v>4.485</c:v>
                </c:pt>
                <c:pt idx="861">
                  <c:v>4.359999999999999</c:v>
                </c:pt>
                <c:pt idx="862">
                  <c:v>4.35</c:v>
                </c:pt>
                <c:pt idx="863">
                  <c:v>4.475</c:v>
                </c:pt>
                <c:pt idx="864">
                  <c:v>4.475</c:v>
                </c:pt>
                <c:pt idx="865">
                  <c:v>4.43</c:v>
                </c:pt>
                <c:pt idx="866">
                  <c:v>4.5</c:v>
                </c:pt>
                <c:pt idx="867">
                  <c:v>4.394999999999999</c:v>
                </c:pt>
                <c:pt idx="868">
                  <c:v>4.31</c:v>
                </c:pt>
                <c:pt idx="869">
                  <c:v>4.35</c:v>
                </c:pt>
                <c:pt idx="870">
                  <c:v>4.44</c:v>
                </c:pt>
                <c:pt idx="871">
                  <c:v>4.445</c:v>
                </c:pt>
                <c:pt idx="872">
                  <c:v>4.58</c:v>
                </c:pt>
                <c:pt idx="873">
                  <c:v>4.39</c:v>
                </c:pt>
                <c:pt idx="874">
                  <c:v>4.384999999999999</c:v>
                </c:pt>
                <c:pt idx="875">
                  <c:v>4.674999999999999</c:v>
                </c:pt>
                <c:pt idx="876">
                  <c:v>4.659999999999999</c:v>
                </c:pt>
                <c:pt idx="877">
                  <c:v>4.64</c:v>
                </c:pt>
                <c:pt idx="878">
                  <c:v>4.769999999999999</c:v>
                </c:pt>
                <c:pt idx="879">
                  <c:v>4.84</c:v>
                </c:pt>
                <c:pt idx="880">
                  <c:v>6.39</c:v>
                </c:pt>
                <c:pt idx="881">
                  <c:v>7.94</c:v>
                </c:pt>
                <c:pt idx="882">
                  <c:v>6.935</c:v>
                </c:pt>
                <c:pt idx="883">
                  <c:v>4.7</c:v>
                </c:pt>
                <c:pt idx="884">
                  <c:v>4.53</c:v>
                </c:pt>
                <c:pt idx="885">
                  <c:v>4.824999999999999</c:v>
                </c:pt>
                <c:pt idx="886">
                  <c:v>5.21</c:v>
                </c:pt>
                <c:pt idx="887">
                  <c:v>6.03</c:v>
                </c:pt>
                <c:pt idx="888">
                  <c:v>6.214999999999999</c:v>
                </c:pt>
                <c:pt idx="889">
                  <c:v>5.93</c:v>
                </c:pt>
                <c:pt idx="890">
                  <c:v>5.955</c:v>
                </c:pt>
                <c:pt idx="891">
                  <c:v>5.72</c:v>
                </c:pt>
                <c:pt idx="892">
                  <c:v>5.53</c:v>
                </c:pt>
                <c:pt idx="893">
                  <c:v>5.29</c:v>
                </c:pt>
                <c:pt idx="894">
                  <c:v>6.06</c:v>
                </c:pt>
                <c:pt idx="895">
                  <c:v>7.754999999999999</c:v>
                </c:pt>
                <c:pt idx="896">
                  <c:v>7.76</c:v>
                </c:pt>
                <c:pt idx="897">
                  <c:v>5.884999999999999</c:v>
                </c:pt>
                <c:pt idx="898">
                  <c:v>6.83</c:v>
                </c:pt>
                <c:pt idx="899">
                  <c:v>7.84</c:v>
                </c:pt>
                <c:pt idx="900">
                  <c:v>5.76</c:v>
                </c:pt>
                <c:pt idx="901">
                  <c:v>5.04</c:v>
                </c:pt>
                <c:pt idx="902">
                  <c:v>5.02</c:v>
                </c:pt>
                <c:pt idx="903">
                  <c:v>5.29</c:v>
                </c:pt>
                <c:pt idx="904">
                  <c:v>5.205</c:v>
                </c:pt>
                <c:pt idx="905">
                  <c:v>5.24</c:v>
                </c:pt>
                <c:pt idx="906">
                  <c:v>5.684999999999999</c:v>
                </c:pt>
                <c:pt idx="907">
                  <c:v>5.18</c:v>
                </c:pt>
                <c:pt idx="908">
                  <c:v>5.55</c:v>
                </c:pt>
                <c:pt idx="909">
                  <c:v>4.91</c:v>
                </c:pt>
                <c:pt idx="910">
                  <c:v>4.59</c:v>
                </c:pt>
                <c:pt idx="911">
                  <c:v>4.4925</c:v>
                </c:pt>
                <c:pt idx="912">
                  <c:v>4.535</c:v>
                </c:pt>
                <c:pt idx="913">
                  <c:v>4.44</c:v>
                </c:pt>
                <c:pt idx="914">
                  <c:v>4.354999999999999</c:v>
                </c:pt>
                <c:pt idx="915">
                  <c:v>4.194999999999999</c:v>
                </c:pt>
                <c:pt idx="916">
                  <c:v>3.955</c:v>
                </c:pt>
                <c:pt idx="917">
                  <c:v>4.14</c:v>
                </c:pt>
                <c:pt idx="918">
                  <c:v>4.35</c:v>
                </c:pt>
                <c:pt idx="919">
                  <c:v>4.54</c:v>
                </c:pt>
                <c:pt idx="920">
                  <c:v>4.504999999999999</c:v>
                </c:pt>
                <c:pt idx="921">
                  <c:v>4.34</c:v>
                </c:pt>
                <c:pt idx="922">
                  <c:v>4.325882352941177</c:v>
                </c:pt>
                <c:pt idx="923">
                  <c:v>4.321176470588234</c:v>
                </c:pt>
                <c:pt idx="924">
                  <c:v>4.311764705882353</c:v>
                </c:pt>
                <c:pt idx="925">
                  <c:v>4.30705882352941</c:v>
                </c:pt>
                <c:pt idx="926">
                  <c:v>4.292941176470587</c:v>
                </c:pt>
                <c:pt idx="927">
                  <c:v>4.288235294117647</c:v>
                </c:pt>
                <c:pt idx="928">
                  <c:v>4.278823529411765</c:v>
                </c:pt>
                <c:pt idx="929">
                  <c:v>4.274117647058822</c:v>
                </c:pt>
                <c:pt idx="930">
                  <c:v>4.26</c:v>
                </c:pt>
                <c:pt idx="931">
                  <c:v>4.26</c:v>
                </c:pt>
                <c:pt idx="932">
                  <c:v>4.21</c:v>
                </c:pt>
                <c:pt idx="933">
                  <c:v>4.22</c:v>
                </c:pt>
                <c:pt idx="934">
                  <c:v>4.354999999999999</c:v>
                </c:pt>
                <c:pt idx="935">
                  <c:v>4.394999999999999</c:v>
                </c:pt>
                <c:pt idx="936">
                  <c:v>4.235</c:v>
                </c:pt>
                <c:pt idx="937">
                  <c:v>4.319999999999999</c:v>
                </c:pt>
                <c:pt idx="938">
                  <c:v>4.21</c:v>
                </c:pt>
                <c:pt idx="939">
                  <c:v>4.144999999999999</c:v>
                </c:pt>
                <c:pt idx="940">
                  <c:v>3.975</c:v>
                </c:pt>
                <c:pt idx="941">
                  <c:v>3.87</c:v>
                </c:pt>
                <c:pt idx="942">
                  <c:v>3.84</c:v>
                </c:pt>
                <c:pt idx="943">
                  <c:v>3.705</c:v>
                </c:pt>
                <c:pt idx="944">
                  <c:v>3.785</c:v>
                </c:pt>
                <c:pt idx="945">
                  <c:v>3.865</c:v>
                </c:pt>
                <c:pt idx="946">
                  <c:v>3.85</c:v>
                </c:pt>
                <c:pt idx="947">
                  <c:v>3.775</c:v>
                </c:pt>
                <c:pt idx="948">
                  <c:v>3.68</c:v>
                </c:pt>
                <c:pt idx="949">
                  <c:v>3.625</c:v>
                </c:pt>
                <c:pt idx="950">
                  <c:v>3.5925</c:v>
                </c:pt>
                <c:pt idx="951">
                  <c:v>3.56</c:v>
                </c:pt>
                <c:pt idx="952">
                  <c:v>3.56</c:v>
                </c:pt>
                <c:pt idx="953">
                  <c:v>3.52</c:v>
                </c:pt>
                <c:pt idx="954">
                  <c:v>3.675</c:v>
                </c:pt>
                <c:pt idx="955">
                  <c:v>3.695</c:v>
                </c:pt>
                <c:pt idx="956">
                  <c:v>3.625</c:v>
                </c:pt>
                <c:pt idx="957">
                  <c:v>3.54</c:v>
                </c:pt>
                <c:pt idx="958">
                  <c:v>3.57</c:v>
                </c:pt>
                <c:pt idx="959">
                  <c:v>3.46</c:v>
                </c:pt>
                <c:pt idx="960">
                  <c:v>3.36</c:v>
                </c:pt>
                <c:pt idx="961">
                  <c:v>3.38</c:v>
                </c:pt>
                <c:pt idx="962">
                  <c:v>3.38</c:v>
                </c:pt>
                <c:pt idx="963">
                  <c:v>3.565</c:v>
                </c:pt>
                <c:pt idx="964">
                  <c:v>3.56</c:v>
                </c:pt>
                <c:pt idx="965">
                  <c:v>3.56</c:v>
                </c:pt>
                <c:pt idx="966">
                  <c:v>3.62</c:v>
                </c:pt>
                <c:pt idx="967">
                  <c:v>3.675</c:v>
                </c:pt>
                <c:pt idx="968">
                  <c:v>3.645</c:v>
                </c:pt>
                <c:pt idx="969">
                  <c:v>3.66</c:v>
                </c:pt>
                <c:pt idx="970">
                  <c:v>3.695</c:v>
                </c:pt>
                <c:pt idx="971">
                  <c:v>3.78</c:v>
                </c:pt>
                <c:pt idx="972">
                  <c:v>3.72</c:v>
                </c:pt>
                <c:pt idx="973">
                  <c:v>3.755</c:v>
                </c:pt>
                <c:pt idx="974">
                  <c:v>3.845</c:v>
                </c:pt>
                <c:pt idx="975">
                  <c:v>3.83</c:v>
                </c:pt>
                <c:pt idx="976">
                  <c:v>3.805</c:v>
                </c:pt>
                <c:pt idx="977">
                  <c:v>3.725</c:v>
                </c:pt>
                <c:pt idx="978">
                  <c:v>3.74</c:v>
                </c:pt>
                <c:pt idx="979">
                  <c:v>3.705</c:v>
                </c:pt>
                <c:pt idx="980">
                  <c:v>3.71</c:v>
                </c:pt>
                <c:pt idx="981">
                  <c:v>3.61</c:v>
                </c:pt>
                <c:pt idx="982">
                  <c:v>3.565</c:v>
                </c:pt>
                <c:pt idx="983">
                  <c:v>3.58</c:v>
                </c:pt>
                <c:pt idx="984">
                  <c:v>3.605</c:v>
                </c:pt>
                <c:pt idx="985">
                  <c:v>3.565</c:v>
                </c:pt>
                <c:pt idx="986">
                  <c:v>3.495</c:v>
                </c:pt>
                <c:pt idx="987">
                  <c:v>3.5</c:v>
                </c:pt>
                <c:pt idx="988">
                  <c:v>3.485</c:v>
                </c:pt>
                <c:pt idx="989">
                  <c:v>3.52</c:v>
                </c:pt>
                <c:pt idx="990">
                  <c:v>3.59</c:v>
                </c:pt>
                <c:pt idx="991">
                  <c:v>3.645</c:v>
                </c:pt>
                <c:pt idx="992">
                  <c:v>3.685</c:v>
                </c:pt>
                <c:pt idx="993">
                  <c:v>3.725</c:v>
                </c:pt>
                <c:pt idx="994">
                  <c:v>3.71</c:v>
                </c:pt>
                <c:pt idx="995">
                  <c:v>3.765</c:v>
                </c:pt>
                <c:pt idx="996">
                  <c:v>3.645</c:v>
                </c:pt>
                <c:pt idx="997">
                  <c:v>3.605</c:v>
                </c:pt>
                <c:pt idx="998">
                  <c:v>3.57</c:v>
                </c:pt>
                <c:pt idx="999">
                  <c:v>3.6</c:v>
                </c:pt>
                <c:pt idx="1000">
                  <c:v>3.625</c:v>
                </c:pt>
                <c:pt idx="1001">
                  <c:v>3.595</c:v>
                </c:pt>
                <c:pt idx="1002">
                  <c:v>3.545</c:v>
                </c:pt>
                <c:pt idx="1003">
                  <c:v>3.69</c:v>
                </c:pt>
                <c:pt idx="1004">
                  <c:v>3.68</c:v>
                </c:pt>
                <c:pt idx="1005">
                  <c:v>3.65</c:v>
                </c:pt>
                <c:pt idx="1006">
                  <c:v>3.575</c:v>
                </c:pt>
                <c:pt idx="1007">
                  <c:v>3.58</c:v>
                </c:pt>
                <c:pt idx="1008">
                  <c:v>3.54</c:v>
                </c:pt>
                <c:pt idx="1009">
                  <c:v>3.5</c:v>
                </c:pt>
                <c:pt idx="1010">
                  <c:v>3.555</c:v>
                </c:pt>
                <c:pt idx="1011">
                  <c:v>3.505</c:v>
                </c:pt>
                <c:pt idx="1012">
                  <c:v>3.52</c:v>
                </c:pt>
                <c:pt idx="1013">
                  <c:v>3.51</c:v>
                </c:pt>
                <c:pt idx="1014">
                  <c:v>3.485</c:v>
                </c:pt>
                <c:pt idx="1015">
                  <c:v>3.465</c:v>
                </c:pt>
                <c:pt idx="1016">
                  <c:v>3.35</c:v>
                </c:pt>
                <c:pt idx="1017">
                  <c:v>3.334999999999999</c:v>
                </c:pt>
                <c:pt idx="1018">
                  <c:v>3.354999999999999</c:v>
                </c:pt>
                <c:pt idx="1019">
                  <c:v>3.34</c:v>
                </c:pt>
                <c:pt idx="1020">
                  <c:v>3.345</c:v>
                </c:pt>
                <c:pt idx="1021">
                  <c:v>3.32</c:v>
                </c:pt>
                <c:pt idx="1022">
                  <c:v>3.27</c:v>
                </c:pt>
                <c:pt idx="1023">
                  <c:v>3.32</c:v>
                </c:pt>
                <c:pt idx="1024">
                  <c:v>3.35</c:v>
                </c:pt>
                <c:pt idx="1025">
                  <c:v>3.33</c:v>
                </c:pt>
                <c:pt idx="1026">
                  <c:v>3.39</c:v>
                </c:pt>
                <c:pt idx="1027">
                  <c:v>3.43</c:v>
                </c:pt>
                <c:pt idx="1028">
                  <c:v>3.455</c:v>
                </c:pt>
                <c:pt idx="1029">
                  <c:v>3.48</c:v>
                </c:pt>
                <c:pt idx="1030">
                  <c:v>3.485</c:v>
                </c:pt>
                <c:pt idx="1031">
                  <c:v>3.59</c:v>
                </c:pt>
                <c:pt idx="1032">
                  <c:v>3.685</c:v>
                </c:pt>
                <c:pt idx="1033">
                  <c:v>3.7</c:v>
                </c:pt>
                <c:pt idx="1034">
                  <c:v>3.685</c:v>
                </c:pt>
                <c:pt idx="1035">
                  <c:v>3.71</c:v>
                </c:pt>
                <c:pt idx="1036">
                  <c:v>3.785</c:v>
                </c:pt>
                <c:pt idx="1037">
                  <c:v>3.67</c:v>
                </c:pt>
                <c:pt idx="1038">
                  <c:v>3.675</c:v>
                </c:pt>
                <c:pt idx="1039">
                  <c:v>3.69</c:v>
                </c:pt>
                <c:pt idx="1040">
                  <c:v>3.67</c:v>
                </c:pt>
                <c:pt idx="1041">
                  <c:v>3.605</c:v>
                </c:pt>
                <c:pt idx="1042">
                  <c:v>3.64</c:v>
                </c:pt>
                <c:pt idx="1043">
                  <c:v>3.69</c:v>
                </c:pt>
                <c:pt idx="1044">
                  <c:v>3.695</c:v>
                </c:pt>
                <c:pt idx="1045">
                  <c:v>3.655</c:v>
                </c:pt>
                <c:pt idx="1046">
                  <c:v>3.525</c:v>
                </c:pt>
                <c:pt idx="1047">
                  <c:v>3.535</c:v>
                </c:pt>
                <c:pt idx="1048">
                  <c:v>3.58</c:v>
                </c:pt>
                <c:pt idx="1049">
                  <c:v>3.525</c:v>
                </c:pt>
                <c:pt idx="1050">
                  <c:v>3.57</c:v>
                </c:pt>
                <c:pt idx="1051">
                  <c:v>3.73</c:v>
                </c:pt>
                <c:pt idx="1052">
                  <c:v>3.725</c:v>
                </c:pt>
                <c:pt idx="1053">
                  <c:v>3.77</c:v>
                </c:pt>
                <c:pt idx="1054">
                  <c:v>3.81</c:v>
                </c:pt>
                <c:pt idx="1055">
                  <c:v>3.845</c:v>
                </c:pt>
                <c:pt idx="1056">
                  <c:v>3.9</c:v>
                </c:pt>
                <c:pt idx="1057">
                  <c:v>3.935</c:v>
                </c:pt>
                <c:pt idx="1058">
                  <c:v>3.9</c:v>
                </c:pt>
                <c:pt idx="1059">
                  <c:v>3.78</c:v>
                </c:pt>
                <c:pt idx="1060">
                  <c:v>3.765</c:v>
                </c:pt>
                <c:pt idx="1061">
                  <c:v>3.725</c:v>
                </c:pt>
                <c:pt idx="1062">
                  <c:v>3.74</c:v>
                </c:pt>
                <c:pt idx="1063">
                  <c:v>3.765</c:v>
                </c:pt>
                <c:pt idx="1064">
                  <c:v>3.85</c:v>
                </c:pt>
                <c:pt idx="1065">
                  <c:v>3.79</c:v>
                </c:pt>
                <c:pt idx="1066">
                  <c:v>3.925</c:v>
                </c:pt>
                <c:pt idx="1067">
                  <c:v>3.985</c:v>
                </c:pt>
                <c:pt idx="1068">
                  <c:v>4.0</c:v>
                </c:pt>
                <c:pt idx="1069">
                  <c:v>4.0</c:v>
                </c:pt>
                <c:pt idx="1070">
                  <c:v>4.024999999999999</c:v>
                </c:pt>
                <c:pt idx="1071">
                  <c:v>4.119999999999999</c:v>
                </c:pt>
                <c:pt idx="1072">
                  <c:v>4.154999999999999</c:v>
                </c:pt>
                <c:pt idx="1073">
                  <c:v>4.184999999999999</c:v>
                </c:pt>
                <c:pt idx="1074">
                  <c:v>4.154999999999999</c:v>
                </c:pt>
                <c:pt idx="1075">
                  <c:v>4.144999999999999</c:v>
                </c:pt>
                <c:pt idx="1076">
                  <c:v>4.164999999999999</c:v>
                </c:pt>
                <c:pt idx="1077">
                  <c:v>4.13</c:v>
                </c:pt>
                <c:pt idx="1078">
                  <c:v>4.1</c:v>
                </c:pt>
                <c:pt idx="1079">
                  <c:v>3.895</c:v>
                </c:pt>
                <c:pt idx="1080">
                  <c:v>4.004999999999999</c:v>
                </c:pt>
                <c:pt idx="1081">
                  <c:v>4.03</c:v>
                </c:pt>
                <c:pt idx="1082">
                  <c:v>3.925</c:v>
                </c:pt>
                <c:pt idx="1083">
                  <c:v>3.87</c:v>
                </c:pt>
                <c:pt idx="1084">
                  <c:v>3.905</c:v>
                </c:pt>
                <c:pt idx="1085">
                  <c:v>3.875</c:v>
                </c:pt>
                <c:pt idx="1086">
                  <c:v>3.86</c:v>
                </c:pt>
                <c:pt idx="1087">
                  <c:v>3.88</c:v>
                </c:pt>
                <c:pt idx="1088">
                  <c:v>3.93</c:v>
                </c:pt>
                <c:pt idx="1089">
                  <c:v>3.965</c:v>
                </c:pt>
                <c:pt idx="1090">
                  <c:v>4.28</c:v>
                </c:pt>
                <c:pt idx="1091">
                  <c:v>4.304999999999999</c:v>
                </c:pt>
                <c:pt idx="1092">
                  <c:v>4.304999999999999</c:v>
                </c:pt>
                <c:pt idx="1093">
                  <c:v>4.275</c:v>
                </c:pt>
                <c:pt idx="1094">
                  <c:v>4.159999999999999</c:v>
                </c:pt>
                <c:pt idx="1095">
                  <c:v>4.194999999999999</c:v>
                </c:pt>
                <c:pt idx="1096">
                  <c:v>4.254999999999999</c:v>
                </c:pt>
                <c:pt idx="1097">
                  <c:v>4.275</c:v>
                </c:pt>
                <c:pt idx="1098">
                  <c:v>4.33</c:v>
                </c:pt>
                <c:pt idx="1099">
                  <c:v>4.375</c:v>
                </c:pt>
                <c:pt idx="1100">
                  <c:v>4.224999999999999</c:v>
                </c:pt>
                <c:pt idx="1101">
                  <c:v>4.235</c:v>
                </c:pt>
                <c:pt idx="1102">
                  <c:v>4.194999999999999</c:v>
                </c:pt>
                <c:pt idx="1103">
                  <c:v>4.235</c:v>
                </c:pt>
                <c:pt idx="1104">
                  <c:v>4.214999999999999</c:v>
                </c:pt>
                <c:pt idx="1105">
                  <c:v>4.114999999999999</c:v>
                </c:pt>
                <c:pt idx="1106">
                  <c:v>4.07</c:v>
                </c:pt>
                <c:pt idx="1107">
                  <c:v>4.08</c:v>
                </c:pt>
                <c:pt idx="1108">
                  <c:v>4.18</c:v>
                </c:pt>
                <c:pt idx="1109">
                  <c:v>3.99</c:v>
                </c:pt>
                <c:pt idx="1110">
                  <c:v>3.945</c:v>
                </c:pt>
                <c:pt idx="1111">
                  <c:v>4.004999999999999</c:v>
                </c:pt>
                <c:pt idx="1112">
                  <c:v>4.075</c:v>
                </c:pt>
                <c:pt idx="1113">
                  <c:v>3.97</c:v>
                </c:pt>
                <c:pt idx="1114">
                  <c:v>4.03</c:v>
                </c:pt>
                <c:pt idx="1115">
                  <c:v>4.085</c:v>
                </c:pt>
                <c:pt idx="1116">
                  <c:v>3.995</c:v>
                </c:pt>
                <c:pt idx="1117">
                  <c:v>4.075</c:v>
                </c:pt>
                <c:pt idx="1118">
                  <c:v>4.004999999999999</c:v>
                </c:pt>
                <c:pt idx="1119">
                  <c:v>4.01</c:v>
                </c:pt>
                <c:pt idx="1120">
                  <c:v>3.965</c:v>
                </c:pt>
                <c:pt idx="1121">
                  <c:v>3.96</c:v>
                </c:pt>
                <c:pt idx="1122">
                  <c:v>3.98</c:v>
                </c:pt>
                <c:pt idx="1123">
                  <c:v>3.89</c:v>
                </c:pt>
                <c:pt idx="1124">
                  <c:v>3.745</c:v>
                </c:pt>
                <c:pt idx="1125">
                  <c:v>3.72</c:v>
                </c:pt>
                <c:pt idx="1126">
                  <c:v>3.705</c:v>
                </c:pt>
                <c:pt idx="1127">
                  <c:v>3.635</c:v>
                </c:pt>
                <c:pt idx="1128">
                  <c:v>3.575</c:v>
                </c:pt>
                <c:pt idx="1129">
                  <c:v>3.535</c:v>
                </c:pt>
                <c:pt idx="1130">
                  <c:v>3.575</c:v>
                </c:pt>
                <c:pt idx="1131">
                  <c:v>3.63</c:v>
                </c:pt>
                <c:pt idx="1132">
                  <c:v>3.535</c:v>
                </c:pt>
                <c:pt idx="1133">
                  <c:v>3.54</c:v>
                </c:pt>
                <c:pt idx="1134">
                  <c:v>3.485</c:v>
                </c:pt>
                <c:pt idx="1135">
                  <c:v>3.495</c:v>
                </c:pt>
                <c:pt idx="1136">
                  <c:v>3.455</c:v>
                </c:pt>
                <c:pt idx="1137">
                  <c:v>3.42</c:v>
                </c:pt>
                <c:pt idx="1138">
                  <c:v>3.265</c:v>
                </c:pt>
                <c:pt idx="1139">
                  <c:v>3.34</c:v>
                </c:pt>
                <c:pt idx="1140">
                  <c:v>3.225</c:v>
                </c:pt>
                <c:pt idx="1141">
                  <c:v>3.19</c:v>
                </c:pt>
                <c:pt idx="1142">
                  <c:v>3.295</c:v>
                </c:pt>
                <c:pt idx="1143">
                  <c:v>3.305</c:v>
                </c:pt>
                <c:pt idx="1144">
                  <c:v>3.195</c:v>
                </c:pt>
                <c:pt idx="1145">
                  <c:v>3.255</c:v>
                </c:pt>
                <c:pt idx="1146">
                  <c:v>3.385</c:v>
                </c:pt>
                <c:pt idx="1147">
                  <c:v>3.41</c:v>
                </c:pt>
                <c:pt idx="1148">
                  <c:v>3.34</c:v>
                </c:pt>
                <c:pt idx="1149">
                  <c:v>3.275</c:v>
                </c:pt>
                <c:pt idx="1150">
                  <c:v>3.334999999999999</c:v>
                </c:pt>
                <c:pt idx="1151">
                  <c:v>3.33</c:v>
                </c:pt>
                <c:pt idx="1152">
                  <c:v>3.235</c:v>
                </c:pt>
                <c:pt idx="1153">
                  <c:v>3.13</c:v>
                </c:pt>
                <c:pt idx="1154">
                  <c:v>3.25</c:v>
                </c:pt>
                <c:pt idx="1155">
                  <c:v>3.42</c:v>
                </c:pt>
                <c:pt idx="1156">
                  <c:v>3.565</c:v>
                </c:pt>
                <c:pt idx="1157">
                  <c:v>3.535</c:v>
                </c:pt>
                <c:pt idx="1158">
                  <c:v>3.625</c:v>
                </c:pt>
                <c:pt idx="1159">
                  <c:v>3.54</c:v>
                </c:pt>
                <c:pt idx="1160">
                  <c:v>3.54</c:v>
                </c:pt>
                <c:pt idx="1161">
                  <c:v>3.44</c:v>
                </c:pt>
                <c:pt idx="1162">
                  <c:v>3.435</c:v>
                </c:pt>
                <c:pt idx="1163">
                  <c:v>3.4</c:v>
                </c:pt>
                <c:pt idx="1164">
                  <c:v>3.385</c:v>
                </c:pt>
                <c:pt idx="1165">
                  <c:v>3.18</c:v>
                </c:pt>
                <c:pt idx="1166">
                  <c:v>3.08</c:v>
                </c:pt>
                <c:pt idx="1167">
                  <c:v>3.135</c:v>
                </c:pt>
                <c:pt idx="1168">
                  <c:v>3.215</c:v>
                </c:pt>
                <c:pt idx="1169">
                  <c:v>3.29</c:v>
                </c:pt>
                <c:pt idx="1170">
                  <c:v>3.205</c:v>
                </c:pt>
                <c:pt idx="1171">
                  <c:v>3.195</c:v>
                </c:pt>
                <c:pt idx="1172">
                  <c:v>3.3</c:v>
                </c:pt>
                <c:pt idx="1173">
                  <c:v>3.425</c:v>
                </c:pt>
                <c:pt idx="1174">
                  <c:v>3.405</c:v>
                </c:pt>
                <c:pt idx="1175">
                  <c:v>3.31</c:v>
                </c:pt>
                <c:pt idx="1176">
                  <c:v>3.345</c:v>
                </c:pt>
                <c:pt idx="1177">
                  <c:v>3.295</c:v>
                </c:pt>
                <c:pt idx="1178">
                  <c:v>3.42</c:v>
                </c:pt>
                <c:pt idx="1179">
                  <c:v>3.345</c:v>
                </c:pt>
                <c:pt idx="1180">
                  <c:v>3.245</c:v>
                </c:pt>
                <c:pt idx="1181">
                  <c:v>3.29</c:v>
                </c:pt>
                <c:pt idx="1182">
                  <c:v>3.2</c:v>
                </c:pt>
                <c:pt idx="1183">
                  <c:v>3.145</c:v>
                </c:pt>
                <c:pt idx="1184">
                  <c:v>3.27</c:v>
                </c:pt>
                <c:pt idx="1185">
                  <c:v>3.334999999999999</c:v>
                </c:pt>
                <c:pt idx="1186">
                  <c:v>3.385</c:v>
                </c:pt>
                <c:pt idx="1187">
                  <c:v>3.354999999999999</c:v>
                </c:pt>
                <c:pt idx="1188">
                  <c:v>3.48</c:v>
                </c:pt>
                <c:pt idx="1189">
                  <c:v>3.38</c:v>
                </c:pt>
                <c:pt idx="1190">
                  <c:v>3.435</c:v>
                </c:pt>
                <c:pt idx="1191">
                  <c:v>3.47</c:v>
                </c:pt>
                <c:pt idx="1192">
                  <c:v>3.615</c:v>
                </c:pt>
                <c:pt idx="1193">
                  <c:v>3.705</c:v>
                </c:pt>
                <c:pt idx="1194">
                  <c:v>3.77</c:v>
                </c:pt>
                <c:pt idx="1195">
                  <c:v>3.75</c:v>
                </c:pt>
                <c:pt idx="1196">
                  <c:v>3.595</c:v>
                </c:pt>
                <c:pt idx="1197">
                  <c:v>3.615</c:v>
                </c:pt>
                <c:pt idx="1198">
                  <c:v>3.63</c:v>
                </c:pt>
                <c:pt idx="1199">
                  <c:v>3.455</c:v>
                </c:pt>
                <c:pt idx="1200">
                  <c:v>3.63</c:v>
                </c:pt>
                <c:pt idx="1201">
                  <c:v>3.66</c:v>
                </c:pt>
                <c:pt idx="1202">
                  <c:v>3.575</c:v>
                </c:pt>
                <c:pt idx="1203">
                  <c:v>3.405</c:v>
                </c:pt>
                <c:pt idx="1204">
                  <c:v>3.325</c:v>
                </c:pt>
                <c:pt idx="1205">
                  <c:v>3.45</c:v>
                </c:pt>
                <c:pt idx="1206">
                  <c:v>3.47</c:v>
                </c:pt>
                <c:pt idx="1207">
                  <c:v>3.41</c:v>
                </c:pt>
                <c:pt idx="1208">
                  <c:v>3.34</c:v>
                </c:pt>
                <c:pt idx="1209">
                  <c:v>3.395</c:v>
                </c:pt>
                <c:pt idx="1210">
                  <c:v>3.5</c:v>
                </c:pt>
                <c:pt idx="1211">
                  <c:v>3.5</c:v>
                </c:pt>
                <c:pt idx="1212">
                  <c:v>3.415</c:v>
                </c:pt>
                <c:pt idx="1213">
                  <c:v>3.405</c:v>
                </c:pt>
                <c:pt idx="1214">
                  <c:v>3.375</c:v>
                </c:pt>
                <c:pt idx="1215">
                  <c:v>3.385</c:v>
                </c:pt>
                <c:pt idx="1216">
                  <c:v>3.435</c:v>
                </c:pt>
                <c:pt idx="1217">
                  <c:v>3.34</c:v>
                </c:pt>
                <c:pt idx="1218">
                  <c:v>3.49</c:v>
                </c:pt>
                <c:pt idx="1219">
                  <c:v>3.435</c:v>
                </c:pt>
                <c:pt idx="1220">
                  <c:v>3.28</c:v>
                </c:pt>
                <c:pt idx="1221">
                  <c:v>3.24</c:v>
                </c:pt>
                <c:pt idx="1222">
                  <c:v>3.27</c:v>
                </c:pt>
                <c:pt idx="1223">
                  <c:v>3.345</c:v>
                </c:pt>
                <c:pt idx="1224">
                  <c:v>3.375</c:v>
                </c:pt>
                <c:pt idx="1225">
                  <c:v>3.28</c:v>
                </c:pt>
                <c:pt idx="1226">
                  <c:v>3.26</c:v>
                </c:pt>
                <c:pt idx="1227">
                  <c:v>3.18</c:v>
                </c:pt>
                <c:pt idx="1228">
                  <c:v>3.175</c:v>
                </c:pt>
                <c:pt idx="1229">
                  <c:v>3.255</c:v>
                </c:pt>
                <c:pt idx="1230">
                  <c:v>3.225</c:v>
                </c:pt>
                <c:pt idx="1231">
                  <c:v>3.21</c:v>
                </c:pt>
                <c:pt idx="1232">
                  <c:v>3.21</c:v>
                </c:pt>
                <c:pt idx="1233">
                  <c:v>3.195</c:v>
                </c:pt>
                <c:pt idx="1234">
                  <c:v>3.085</c:v>
                </c:pt>
                <c:pt idx="1235">
                  <c:v>3.015</c:v>
                </c:pt>
                <c:pt idx="1236">
                  <c:v>2.92</c:v>
                </c:pt>
                <c:pt idx="1237">
                  <c:v>2.845</c:v>
                </c:pt>
                <c:pt idx="1238">
                  <c:v>2.82</c:v>
                </c:pt>
                <c:pt idx="1239">
                  <c:v>2.76</c:v>
                </c:pt>
                <c:pt idx="1240">
                  <c:v>2.76</c:v>
                </c:pt>
                <c:pt idx="1241">
                  <c:v>2.72</c:v>
                </c:pt>
                <c:pt idx="1242">
                  <c:v>2.74</c:v>
                </c:pt>
                <c:pt idx="1243">
                  <c:v>2.814999999999999</c:v>
                </c:pt>
                <c:pt idx="1244">
                  <c:v>2.94</c:v>
                </c:pt>
                <c:pt idx="1245">
                  <c:v>3.01</c:v>
                </c:pt>
                <c:pt idx="1246">
                  <c:v>2.955</c:v>
                </c:pt>
                <c:pt idx="1247">
                  <c:v>2.825</c:v>
                </c:pt>
                <c:pt idx="1248">
                  <c:v>2.665</c:v>
                </c:pt>
                <c:pt idx="1249">
                  <c:v>2.73</c:v>
                </c:pt>
                <c:pt idx="1250">
                  <c:v>2.85</c:v>
                </c:pt>
                <c:pt idx="1251">
                  <c:v>2.87</c:v>
                </c:pt>
                <c:pt idx="1252">
                  <c:v>2.814999999999999</c:v>
                </c:pt>
                <c:pt idx="1253">
                  <c:v>2.725</c:v>
                </c:pt>
                <c:pt idx="1254">
                  <c:v>2.72</c:v>
                </c:pt>
                <c:pt idx="1255">
                  <c:v>2.635</c:v>
                </c:pt>
                <c:pt idx="1256">
                  <c:v>2.715</c:v>
                </c:pt>
                <c:pt idx="1257">
                  <c:v>2.8</c:v>
                </c:pt>
                <c:pt idx="1258">
                  <c:v>2.8</c:v>
                </c:pt>
                <c:pt idx="1259">
                  <c:v>2.814999999999999</c:v>
                </c:pt>
                <c:pt idx="1260">
                  <c:v>2.805</c:v>
                </c:pt>
                <c:pt idx="1261">
                  <c:v>2.805</c:v>
                </c:pt>
                <c:pt idx="1262">
                  <c:v>2.75</c:v>
                </c:pt>
                <c:pt idx="1263">
                  <c:v>2.705</c:v>
                </c:pt>
                <c:pt idx="1264">
                  <c:v>2.775</c:v>
                </c:pt>
                <c:pt idx="1265">
                  <c:v>2.814999999999999</c:v>
                </c:pt>
                <c:pt idx="1266">
                  <c:v>2.795</c:v>
                </c:pt>
                <c:pt idx="1267">
                  <c:v>2.775</c:v>
                </c:pt>
                <c:pt idx="1268">
                  <c:v>2.84</c:v>
                </c:pt>
                <c:pt idx="1269">
                  <c:v>2.89</c:v>
                </c:pt>
                <c:pt idx="1270">
                  <c:v>2.965</c:v>
                </c:pt>
                <c:pt idx="1271">
                  <c:v>2.99</c:v>
                </c:pt>
                <c:pt idx="1272">
                  <c:v>2.895</c:v>
                </c:pt>
                <c:pt idx="1273">
                  <c:v>2.915</c:v>
                </c:pt>
                <c:pt idx="1274">
                  <c:v>3.16</c:v>
                </c:pt>
                <c:pt idx="1275">
                  <c:v>3.2</c:v>
                </c:pt>
                <c:pt idx="1276">
                  <c:v>3.205</c:v>
                </c:pt>
                <c:pt idx="1277">
                  <c:v>3.145</c:v>
                </c:pt>
                <c:pt idx="1278">
                  <c:v>3.095</c:v>
                </c:pt>
                <c:pt idx="1279">
                  <c:v>3.13</c:v>
                </c:pt>
                <c:pt idx="1280">
                  <c:v>3.185</c:v>
                </c:pt>
                <c:pt idx="1281">
                  <c:v>3.155</c:v>
                </c:pt>
                <c:pt idx="1282">
                  <c:v>3.05</c:v>
                </c:pt>
                <c:pt idx="1283">
                  <c:v>3.025</c:v>
                </c:pt>
                <c:pt idx="1284">
                  <c:v>2.99</c:v>
                </c:pt>
                <c:pt idx="1285">
                  <c:v>2.85</c:v>
                </c:pt>
                <c:pt idx="1286">
                  <c:v>2.83</c:v>
                </c:pt>
                <c:pt idx="1287">
                  <c:v>2.92</c:v>
                </c:pt>
                <c:pt idx="1288">
                  <c:v>2.89</c:v>
                </c:pt>
                <c:pt idx="1289">
                  <c:v>2.83</c:v>
                </c:pt>
                <c:pt idx="1290">
                  <c:v>2.725</c:v>
                </c:pt>
                <c:pt idx="1291">
                  <c:v>2.87</c:v>
                </c:pt>
                <c:pt idx="1292">
                  <c:v>2.79</c:v>
                </c:pt>
                <c:pt idx="1293">
                  <c:v>2.945</c:v>
                </c:pt>
                <c:pt idx="1294">
                  <c:v>2.9</c:v>
                </c:pt>
                <c:pt idx="1295">
                  <c:v>2.78</c:v>
                </c:pt>
                <c:pt idx="1296">
                  <c:v>2.73</c:v>
                </c:pt>
                <c:pt idx="1297">
                  <c:v>2.74</c:v>
                </c:pt>
                <c:pt idx="1298">
                  <c:v>2.805</c:v>
                </c:pt>
                <c:pt idx="1299">
                  <c:v>2.865</c:v>
                </c:pt>
                <c:pt idx="1300">
                  <c:v>2.7</c:v>
                </c:pt>
                <c:pt idx="1301">
                  <c:v>2.69</c:v>
                </c:pt>
                <c:pt idx="1302">
                  <c:v>2.5</c:v>
                </c:pt>
                <c:pt idx="1303">
                  <c:v>2.475</c:v>
                </c:pt>
                <c:pt idx="1304">
                  <c:v>2.605</c:v>
                </c:pt>
                <c:pt idx="1305">
                  <c:v>2.595</c:v>
                </c:pt>
                <c:pt idx="1306">
                  <c:v>2.455</c:v>
                </c:pt>
                <c:pt idx="1307">
                  <c:v>2.44</c:v>
                </c:pt>
                <c:pt idx="1308">
                  <c:v>2.19</c:v>
                </c:pt>
                <c:pt idx="1309">
                  <c:v>2.18</c:v>
                </c:pt>
                <c:pt idx="1310">
                  <c:v>2.175</c:v>
                </c:pt>
                <c:pt idx="1311">
                  <c:v>2.225</c:v>
                </c:pt>
                <c:pt idx="1312">
                  <c:v>2.215</c:v>
                </c:pt>
                <c:pt idx="1313">
                  <c:v>2.319999999999999</c:v>
                </c:pt>
                <c:pt idx="1314">
                  <c:v>2.41</c:v>
                </c:pt>
                <c:pt idx="1315">
                  <c:v>2.385</c:v>
                </c:pt>
                <c:pt idx="1316">
                  <c:v>2.325</c:v>
                </c:pt>
                <c:pt idx="1317">
                  <c:v>2.235</c:v>
                </c:pt>
                <c:pt idx="1318">
                  <c:v>2.34</c:v>
                </c:pt>
                <c:pt idx="1319">
                  <c:v>2.395</c:v>
                </c:pt>
                <c:pt idx="1320">
                  <c:v>2.5</c:v>
                </c:pt>
                <c:pt idx="1321">
                  <c:v>2.565</c:v>
                </c:pt>
                <c:pt idx="1322">
                  <c:v>2.665</c:v>
                </c:pt>
                <c:pt idx="1323">
                  <c:v>2.6</c:v>
                </c:pt>
                <c:pt idx="1324">
                  <c:v>2.55</c:v>
                </c:pt>
                <c:pt idx="1325">
                  <c:v>2.595</c:v>
                </c:pt>
                <c:pt idx="1326">
                  <c:v>2.565</c:v>
                </c:pt>
                <c:pt idx="1327">
                  <c:v>2.61</c:v>
                </c:pt>
                <c:pt idx="1328">
                  <c:v>2.5</c:v>
                </c:pt>
                <c:pt idx="1329">
                  <c:v>2.38</c:v>
                </c:pt>
                <c:pt idx="1330">
                  <c:v>2.405</c:v>
                </c:pt>
                <c:pt idx="1331">
                  <c:v>2.36</c:v>
                </c:pt>
                <c:pt idx="1332">
                  <c:v>2.36</c:v>
                </c:pt>
                <c:pt idx="1333">
                  <c:v>2.36</c:v>
                </c:pt>
                <c:pt idx="1334">
                  <c:v>2.27</c:v>
                </c:pt>
                <c:pt idx="1335">
                  <c:v>2.305</c:v>
                </c:pt>
                <c:pt idx="1336">
                  <c:v>2.305</c:v>
                </c:pt>
                <c:pt idx="1337">
                  <c:v>2.285</c:v>
                </c:pt>
                <c:pt idx="1338">
                  <c:v>2.31</c:v>
                </c:pt>
                <c:pt idx="1339">
                  <c:v>2.285</c:v>
                </c:pt>
                <c:pt idx="1340">
                  <c:v>2.095</c:v>
                </c:pt>
                <c:pt idx="1341">
                  <c:v>2.045</c:v>
                </c:pt>
                <c:pt idx="1342">
                  <c:v>2.105</c:v>
                </c:pt>
                <c:pt idx="1343">
                  <c:v>1.995</c:v>
                </c:pt>
                <c:pt idx="1344">
                  <c:v>1.98</c:v>
                </c:pt>
                <c:pt idx="1345">
                  <c:v>1.89</c:v>
                </c:pt>
                <c:pt idx="1346">
                  <c:v>1.825</c:v>
                </c:pt>
                <c:pt idx="1347">
                  <c:v>1.85</c:v>
                </c:pt>
                <c:pt idx="1348">
                  <c:v>1.865</c:v>
                </c:pt>
                <c:pt idx="1349">
                  <c:v>1.89</c:v>
                </c:pt>
                <c:pt idx="1350">
                  <c:v>1.88</c:v>
                </c:pt>
                <c:pt idx="1351">
                  <c:v>1.865</c:v>
                </c:pt>
                <c:pt idx="1352">
                  <c:v>1.88</c:v>
                </c:pt>
                <c:pt idx="1353">
                  <c:v>1.91</c:v>
                </c:pt>
                <c:pt idx="1354">
                  <c:v>1.985</c:v>
                </c:pt>
                <c:pt idx="1355">
                  <c:v>1.99</c:v>
                </c:pt>
                <c:pt idx="1356">
                  <c:v>1.98</c:v>
                </c:pt>
                <c:pt idx="1357">
                  <c:v>2.06</c:v>
                </c:pt>
                <c:pt idx="1358">
                  <c:v>1.955</c:v>
                </c:pt>
                <c:pt idx="1359">
                  <c:v>1.88</c:v>
                </c:pt>
                <c:pt idx="1360">
                  <c:v>2.0</c:v>
                </c:pt>
                <c:pt idx="1361">
                  <c:v>2.02</c:v>
                </c:pt>
                <c:pt idx="1362">
                  <c:v>2.04</c:v>
                </c:pt>
                <c:pt idx="1363">
                  <c:v>2.085</c:v>
                </c:pt>
                <c:pt idx="1364">
                  <c:v>2.155</c:v>
                </c:pt>
                <c:pt idx="1365">
                  <c:v>2.07</c:v>
                </c:pt>
                <c:pt idx="1366">
                  <c:v>2.19</c:v>
                </c:pt>
                <c:pt idx="1367">
                  <c:v>2.2</c:v>
                </c:pt>
                <c:pt idx="1368">
                  <c:v>2.195</c:v>
                </c:pt>
                <c:pt idx="1369">
                  <c:v>2.135</c:v>
                </c:pt>
                <c:pt idx="1370">
                  <c:v>2.015</c:v>
                </c:pt>
                <c:pt idx="1371">
                  <c:v>2.075</c:v>
                </c:pt>
                <c:pt idx="1372">
                  <c:v>2.125</c:v>
                </c:pt>
                <c:pt idx="1373">
                  <c:v>2.15</c:v>
                </c:pt>
                <c:pt idx="1374">
                  <c:v>2.17</c:v>
                </c:pt>
                <c:pt idx="1375">
                  <c:v>2.205</c:v>
                </c:pt>
                <c:pt idx="1376">
                  <c:v>2.235</c:v>
                </c:pt>
                <c:pt idx="1377">
                  <c:v>2.245</c:v>
                </c:pt>
                <c:pt idx="1378">
                  <c:v>2.3</c:v>
                </c:pt>
                <c:pt idx="1379">
                  <c:v>2.31</c:v>
                </c:pt>
                <c:pt idx="1380">
                  <c:v>2.375</c:v>
                </c:pt>
                <c:pt idx="1381">
                  <c:v>2.44</c:v>
                </c:pt>
                <c:pt idx="1382">
                  <c:v>2.435</c:v>
                </c:pt>
                <c:pt idx="1383">
                  <c:v>2.435</c:v>
                </c:pt>
                <c:pt idx="1384">
                  <c:v>2.55</c:v>
                </c:pt>
                <c:pt idx="1385">
                  <c:v>2.6</c:v>
                </c:pt>
                <c:pt idx="1386">
                  <c:v>2.675</c:v>
                </c:pt>
                <c:pt idx="1387">
                  <c:v>2.605</c:v>
                </c:pt>
                <c:pt idx="1388">
                  <c:v>2.635</c:v>
                </c:pt>
                <c:pt idx="1389">
                  <c:v>2.67</c:v>
                </c:pt>
                <c:pt idx="1390">
                  <c:v>2.47</c:v>
                </c:pt>
                <c:pt idx="1391">
                  <c:v>2.545</c:v>
                </c:pt>
                <c:pt idx="1392">
                  <c:v>2.48</c:v>
                </c:pt>
                <c:pt idx="1393">
                  <c:v>2.42</c:v>
                </c:pt>
                <c:pt idx="1394">
                  <c:v>2.505</c:v>
                </c:pt>
                <c:pt idx="1395">
                  <c:v>2.495</c:v>
                </c:pt>
                <c:pt idx="1396">
                  <c:v>2.485</c:v>
                </c:pt>
                <c:pt idx="1397">
                  <c:v>2.6</c:v>
                </c:pt>
                <c:pt idx="1398">
                  <c:v>2.475</c:v>
                </c:pt>
                <c:pt idx="1399">
                  <c:v>2.405</c:v>
                </c:pt>
                <c:pt idx="1400">
                  <c:v>2.305</c:v>
                </c:pt>
                <c:pt idx="1401">
                  <c:v>2.319999999999999</c:v>
                </c:pt>
                <c:pt idx="1402">
                  <c:v>2.505</c:v>
                </c:pt>
                <c:pt idx="1403">
                  <c:v>2.71</c:v>
                </c:pt>
                <c:pt idx="1404">
                  <c:v>2.585</c:v>
                </c:pt>
                <c:pt idx="1405">
                  <c:v>2.68</c:v>
                </c:pt>
                <c:pt idx="1406">
                  <c:v>2.61</c:v>
                </c:pt>
                <c:pt idx="1407">
                  <c:v>2.6</c:v>
                </c:pt>
                <c:pt idx="1408">
                  <c:v>2.38</c:v>
                </c:pt>
                <c:pt idx="1409">
                  <c:v>2.225</c:v>
                </c:pt>
                <c:pt idx="1410">
                  <c:v>2.354999999999999</c:v>
                </c:pt>
                <c:pt idx="1411">
                  <c:v>2.49</c:v>
                </c:pt>
                <c:pt idx="1412">
                  <c:v>2.505</c:v>
                </c:pt>
                <c:pt idx="1413">
                  <c:v>2.675</c:v>
                </c:pt>
                <c:pt idx="1414">
                  <c:v>2.675</c:v>
                </c:pt>
                <c:pt idx="1415">
                  <c:v>2.705</c:v>
                </c:pt>
                <c:pt idx="1416">
                  <c:v>2.81</c:v>
                </c:pt>
                <c:pt idx="1417">
                  <c:v>2.965</c:v>
                </c:pt>
                <c:pt idx="1418">
                  <c:v>2.895</c:v>
                </c:pt>
                <c:pt idx="1419">
                  <c:v>2.854999999999999</c:v>
                </c:pt>
                <c:pt idx="1420">
                  <c:v>2.905</c:v>
                </c:pt>
                <c:pt idx="1421">
                  <c:v>2.96</c:v>
                </c:pt>
                <c:pt idx="1422">
                  <c:v>2.965</c:v>
                </c:pt>
                <c:pt idx="1423">
                  <c:v>2.985</c:v>
                </c:pt>
                <c:pt idx="1424">
                  <c:v>3.025</c:v>
                </c:pt>
                <c:pt idx="1425">
                  <c:v>3.03357142857141</c:v>
                </c:pt>
                <c:pt idx="1426">
                  <c:v>3.042142857142835</c:v>
                </c:pt>
                <c:pt idx="1427">
                  <c:v>3.050714285714264</c:v>
                </c:pt>
                <c:pt idx="1428">
                  <c:v>3.085</c:v>
                </c:pt>
                <c:pt idx="1429">
                  <c:v>3.080714285714294</c:v>
                </c:pt>
                <c:pt idx="1430">
                  <c:v>3.076428571428579</c:v>
                </c:pt>
                <c:pt idx="1431">
                  <c:v>3.072142857142864</c:v>
                </c:pt>
                <c:pt idx="1432">
                  <c:v>3.06785714285715</c:v>
                </c:pt>
                <c:pt idx="1433">
                  <c:v>3.055</c:v>
                </c:pt>
                <c:pt idx="1434">
                  <c:v>3.107142857143117</c:v>
                </c:pt>
                <c:pt idx="1435">
                  <c:v>3.159285714285943</c:v>
                </c:pt>
                <c:pt idx="1436">
                  <c:v>3.211428571428768</c:v>
                </c:pt>
                <c:pt idx="1437">
                  <c:v>3.263571428571595</c:v>
                </c:pt>
                <c:pt idx="1438">
                  <c:v>3.42</c:v>
                </c:pt>
                <c:pt idx="1439">
                  <c:v>3.428571428571388</c:v>
                </c:pt>
                <c:pt idx="1440">
                  <c:v>3.437142857142817</c:v>
                </c:pt>
                <c:pt idx="1441">
                  <c:v>3.445714285714246</c:v>
                </c:pt>
                <c:pt idx="1442">
                  <c:v>3.454285714285675</c:v>
                </c:pt>
                <c:pt idx="1443">
                  <c:v>3.48</c:v>
                </c:pt>
                <c:pt idx="1444">
                  <c:v>3.4325</c:v>
                </c:pt>
                <c:pt idx="1445">
                  <c:v>3.385</c:v>
                </c:pt>
                <c:pt idx="1446">
                  <c:v>3.337857142857274</c:v>
                </c:pt>
                <c:pt idx="1447">
                  <c:v>3.29071428571433</c:v>
                </c:pt>
                <c:pt idx="1448">
                  <c:v>3.055</c:v>
                </c:pt>
                <c:pt idx="1449">
                  <c:v>3.067999999999984</c:v>
                </c:pt>
                <c:pt idx="1450">
                  <c:v>3.081000000000018</c:v>
                </c:pt>
                <c:pt idx="1451">
                  <c:v>3.12</c:v>
                </c:pt>
                <c:pt idx="1452">
                  <c:v>3.172142857142717</c:v>
                </c:pt>
                <c:pt idx="1453">
                  <c:v>3.224285714285543</c:v>
                </c:pt>
                <c:pt idx="1454">
                  <c:v>3.276428571428369</c:v>
                </c:pt>
                <c:pt idx="1455">
                  <c:v>3.328571428571195</c:v>
                </c:pt>
                <c:pt idx="1456">
                  <c:v>3.485</c:v>
                </c:pt>
                <c:pt idx="1457">
                  <c:v>3.47071428571428</c:v>
                </c:pt>
                <c:pt idx="1458">
                  <c:v>3.456428571428546</c:v>
                </c:pt>
                <c:pt idx="1459">
                  <c:v>3.442142857142813</c:v>
                </c:pt>
                <c:pt idx="1460">
                  <c:v>3.427857142857079</c:v>
                </c:pt>
                <c:pt idx="1461">
                  <c:v>3.385</c:v>
                </c:pt>
                <c:pt idx="1462">
                  <c:v>3.446250000000418</c:v>
                </c:pt>
                <c:pt idx="1463">
                  <c:v>3.507500000000164</c:v>
                </c:pt>
                <c:pt idx="1464">
                  <c:v>3.568750000000364</c:v>
                </c:pt>
                <c:pt idx="1465">
                  <c:v>3.63</c:v>
                </c:pt>
                <c:pt idx="1466">
                  <c:v>3.59</c:v>
                </c:pt>
                <c:pt idx="1467">
                  <c:v>3.59214285714286</c:v>
                </c:pt>
                <c:pt idx="1468">
                  <c:v>3.594285714285718</c:v>
                </c:pt>
                <c:pt idx="1469">
                  <c:v>3.596428571428575</c:v>
                </c:pt>
                <c:pt idx="1470">
                  <c:v>3.598571428571433</c:v>
                </c:pt>
                <c:pt idx="1471">
                  <c:v>3.605</c:v>
                </c:pt>
                <c:pt idx="1472">
                  <c:v>3.579285714285788</c:v>
                </c:pt>
                <c:pt idx="1473">
                  <c:v>3.553571428571559</c:v>
                </c:pt>
                <c:pt idx="1474">
                  <c:v>3.52785714285733</c:v>
                </c:pt>
                <c:pt idx="1475">
                  <c:v>3.502142857143099</c:v>
                </c:pt>
                <c:pt idx="1476">
                  <c:v>3.425</c:v>
                </c:pt>
                <c:pt idx="1477">
                  <c:v>3.434285714285693</c:v>
                </c:pt>
                <c:pt idx="1478">
                  <c:v>3.443571428571375</c:v>
                </c:pt>
                <c:pt idx="1479">
                  <c:v>3.452857142857113</c:v>
                </c:pt>
                <c:pt idx="1480">
                  <c:v>3.462142857142794</c:v>
                </c:pt>
                <c:pt idx="1481">
                  <c:v>3.49</c:v>
                </c:pt>
                <c:pt idx="1482">
                  <c:v>3.528571428571468</c:v>
                </c:pt>
                <c:pt idx="1483">
                  <c:v>3.5671428571427</c:v>
                </c:pt>
                <c:pt idx="1484">
                  <c:v>3.605714285714157</c:v>
                </c:pt>
                <c:pt idx="1485">
                  <c:v>3.644285714285615</c:v>
                </c:pt>
                <c:pt idx="1486">
                  <c:v>3.76</c:v>
                </c:pt>
                <c:pt idx="1487">
                  <c:v>3.754999999999995</c:v>
                </c:pt>
                <c:pt idx="1488">
                  <c:v>3.75</c:v>
                </c:pt>
                <c:pt idx="1489">
                  <c:v>3.745000000000004</c:v>
                </c:pt>
                <c:pt idx="1490">
                  <c:v>3.74000000000001</c:v>
                </c:pt>
                <c:pt idx="1491">
                  <c:v>3.725</c:v>
                </c:pt>
                <c:pt idx="1492">
                  <c:v>3.769999999999982</c:v>
                </c:pt>
                <c:pt idx="1493">
                  <c:v>3.859999999999899</c:v>
                </c:pt>
                <c:pt idx="1494">
                  <c:v>3.904999999999973</c:v>
                </c:pt>
                <c:pt idx="1495">
                  <c:v>4.04</c:v>
                </c:pt>
                <c:pt idx="1496">
                  <c:v>4.032857142857097</c:v>
                </c:pt>
                <c:pt idx="1497">
                  <c:v>4.025714285714287</c:v>
                </c:pt>
                <c:pt idx="1498">
                  <c:v>4.018571428571419</c:v>
                </c:pt>
                <c:pt idx="1499">
                  <c:v>4.011428571428552</c:v>
                </c:pt>
                <c:pt idx="1500">
                  <c:v>3.99</c:v>
                </c:pt>
                <c:pt idx="1501">
                  <c:v>4.017142857142743</c:v>
                </c:pt>
                <c:pt idx="1502">
                  <c:v>4.044285714285706</c:v>
                </c:pt>
                <c:pt idx="1503">
                  <c:v>4.071428571428441</c:v>
                </c:pt>
                <c:pt idx="1504">
                  <c:v>4.18</c:v>
                </c:pt>
                <c:pt idx="1505">
                  <c:v>4.01</c:v>
                </c:pt>
                <c:pt idx="1506">
                  <c:v>3.84</c:v>
                </c:pt>
                <c:pt idx="1507">
                  <c:v>3.872999999999819</c:v>
                </c:pt>
                <c:pt idx="1508">
                  <c:v>3.905999999999949</c:v>
                </c:pt>
                <c:pt idx="1509">
                  <c:v>4.004999999999999</c:v>
                </c:pt>
                <c:pt idx="1510">
                  <c:v>4.002142857142856</c:v>
                </c:pt>
                <c:pt idx="1511">
                  <c:v>3.999285714285719</c:v>
                </c:pt>
                <c:pt idx="1512">
                  <c:v>3.996428571428566</c:v>
                </c:pt>
                <c:pt idx="1513">
                  <c:v>3.993571428571429</c:v>
                </c:pt>
                <c:pt idx="1514">
                  <c:v>3.985</c:v>
                </c:pt>
                <c:pt idx="1515">
                  <c:v>3.993749999999977</c:v>
                </c:pt>
                <c:pt idx="1516">
                  <c:v>4.002499999999941</c:v>
                </c:pt>
                <c:pt idx="1517">
                  <c:v>4.011249999999962</c:v>
                </c:pt>
                <c:pt idx="1518">
                  <c:v>4.019999999999982</c:v>
                </c:pt>
                <c:pt idx="1519">
                  <c:v>4.04624999999993</c:v>
                </c:pt>
                <c:pt idx="1520">
                  <c:v>4.054999999999999</c:v>
                </c:pt>
                <c:pt idx="1521">
                  <c:v>4.079999999999928</c:v>
                </c:pt>
                <c:pt idx="1522">
                  <c:v>4.105000000000017</c:v>
                </c:pt>
                <c:pt idx="1523">
                  <c:v>4.129999999999995</c:v>
                </c:pt>
                <c:pt idx="1524">
                  <c:v>4.205</c:v>
                </c:pt>
                <c:pt idx="1525">
                  <c:v>4.234285714285761</c:v>
                </c:pt>
                <c:pt idx="1526">
                  <c:v>4.263571428571368</c:v>
                </c:pt>
                <c:pt idx="1527">
                  <c:v>4.2928571428572</c:v>
                </c:pt>
                <c:pt idx="1528">
                  <c:v>4.322142857142807</c:v>
                </c:pt>
                <c:pt idx="1529">
                  <c:v>4.41</c:v>
                </c:pt>
                <c:pt idx="1530">
                  <c:v>4.434285714285807</c:v>
                </c:pt>
                <c:pt idx="1531">
                  <c:v>4.458571428571531</c:v>
                </c:pt>
                <c:pt idx="1532">
                  <c:v>4.482857142857256</c:v>
                </c:pt>
                <c:pt idx="1533">
                  <c:v>4.507142857142867</c:v>
                </c:pt>
                <c:pt idx="1534">
                  <c:v>4.58</c:v>
                </c:pt>
                <c:pt idx="1535">
                  <c:v>4.557142857142934</c:v>
                </c:pt>
                <c:pt idx="1536">
                  <c:v>4.534285714285716</c:v>
                </c:pt>
                <c:pt idx="1537">
                  <c:v>4.51142857142861</c:v>
                </c:pt>
                <c:pt idx="1538">
                  <c:v>4.488571428571504</c:v>
                </c:pt>
                <c:pt idx="1539">
                  <c:v>4.42</c:v>
                </c:pt>
                <c:pt idx="1540">
                  <c:v>4.395714285714348</c:v>
                </c:pt>
                <c:pt idx="1541">
                  <c:v>4.371428571428623</c:v>
                </c:pt>
                <c:pt idx="1542">
                  <c:v>4.347142857142898</c:v>
                </c:pt>
                <c:pt idx="1543">
                  <c:v>4.322857142857174</c:v>
                </c:pt>
                <c:pt idx="1544">
                  <c:v>4.25</c:v>
                </c:pt>
                <c:pt idx="1545">
                  <c:v>4.2585714285714</c:v>
                </c:pt>
                <c:pt idx="1546">
                  <c:v>4.262857142857115</c:v>
                </c:pt>
                <c:pt idx="1547">
                  <c:v>4.28</c:v>
                </c:pt>
                <c:pt idx="1548">
                  <c:v>4.39</c:v>
                </c:pt>
                <c:pt idx="1549">
                  <c:v>4.376666666666665</c:v>
                </c:pt>
                <c:pt idx="1550">
                  <c:v>4.363333333333344</c:v>
                </c:pt>
                <c:pt idx="1551">
                  <c:v>4.350000000000023</c:v>
                </c:pt>
                <c:pt idx="1552">
                  <c:v>4.31</c:v>
                </c:pt>
                <c:pt idx="1553">
                  <c:v>4.342857142857156</c:v>
                </c:pt>
                <c:pt idx="1554">
                  <c:v>4.375714285714367</c:v>
                </c:pt>
                <c:pt idx="1555">
                  <c:v>4.40857142857135</c:v>
                </c:pt>
                <c:pt idx="1556">
                  <c:v>4.44142857142856</c:v>
                </c:pt>
                <c:pt idx="1557">
                  <c:v>4.54</c:v>
                </c:pt>
                <c:pt idx="1558">
                  <c:v>4.594285714285433</c:v>
                </c:pt>
                <c:pt idx="1559">
                  <c:v>4.648571428571357</c:v>
                </c:pt>
                <c:pt idx="1560">
                  <c:v>4.702857142856828</c:v>
                </c:pt>
                <c:pt idx="1561">
                  <c:v>4.757142857142751</c:v>
                </c:pt>
                <c:pt idx="1562">
                  <c:v>4.92</c:v>
                </c:pt>
                <c:pt idx="1563">
                  <c:v>4.880714285714475</c:v>
                </c:pt>
                <c:pt idx="1564">
                  <c:v>4.841428571428651</c:v>
                </c:pt>
                <c:pt idx="1565">
                  <c:v>4.802142857142826</c:v>
                </c:pt>
                <c:pt idx="1566">
                  <c:v>4.762857142857229</c:v>
                </c:pt>
                <c:pt idx="1567">
                  <c:v>4.644999999999999</c:v>
                </c:pt>
                <c:pt idx="1568">
                  <c:v>4.550000000000182</c:v>
                </c:pt>
                <c:pt idx="1569">
                  <c:v>4.455000000000382</c:v>
                </c:pt>
                <c:pt idx="1570">
                  <c:v>4.359999999999999</c:v>
                </c:pt>
                <c:pt idx="1571">
                  <c:v>4.364999999999999</c:v>
                </c:pt>
                <c:pt idx="1572">
                  <c:v>4.327142857142915</c:v>
                </c:pt>
              </c:numCache>
            </c:numRef>
          </c:val>
          <c:extLst xmlns:c16r2="http://schemas.microsoft.com/office/drawing/2015/06/chart">
            <c:ext xmlns:c16="http://schemas.microsoft.com/office/drawing/2014/chart" uri="{C3380CC4-5D6E-409C-BE32-E72D297353CC}">
              <c16:uniqueId val="{00000000-D1DC-4C0D-A831-DEC63965F675}"/>
            </c:ext>
          </c:extLst>
        </c:ser>
        <c:ser>
          <c:idx val="1"/>
          <c:order val="1"/>
          <c:tx>
            <c:strRef>
              <c:f>'Original ver'!$E$2</c:f>
              <c:strCache>
                <c:ptCount val="1"/>
                <c:pt idx="0">
                  <c:v> 24.9 and 51.42 CI LCFS Premium </c:v>
                </c:pt>
              </c:strCache>
            </c:strRef>
          </c:tx>
          <c:spPr>
            <a:solidFill>
              <a:srgbClr val="9BBB59"/>
            </a:solidFill>
            <a:ln>
              <a:solidFill>
                <a:srgbClr val="FFFFFF"/>
              </a:solidFill>
            </a:ln>
            <a:effectLst>
              <a:outerShdw blurRad="50800" dist="38100" dir="2700000" algn="tl" rotWithShape="0">
                <a:prstClr val="black">
                  <a:alpha val="40000"/>
                </a:prstClr>
              </a:outerShdw>
            </a:effectLst>
          </c:spPr>
          <c:cat>
            <c:numRef>
              <c:f>'Original ver'!$A$8:$A$1580</c:f>
              <c:numCache>
                <c:formatCode>m/d/yyyy;@</c:formatCode>
                <c:ptCount val="1573"/>
                <c:pt idx="0">
                  <c:v>42989.0</c:v>
                </c:pt>
                <c:pt idx="1">
                  <c:v>42986.0</c:v>
                </c:pt>
                <c:pt idx="2">
                  <c:v>42985.0</c:v>
                </c:pt>
                <c:pt idx="3">
                  <c:v>42984.0</c:v>
                </c:pt>
                <c:pt idx="4">
                  <c:v>42983.0</c:v>
                </c:pt>
                <c:pt idx="5">
                  <c:v>42979.0</c:v>
                </c:pt>
                <c:pt idx="6">
                  <c:v>42978.0</c:v>
                </c:pt>
                <c:pt idx="7">
                  <c:v>42977.0</c:v>
                </c:pt>
                <c:pt idx="8">
                  <c:v>42976.0</c:v>
                </c:pt>
                <c:pt idx="9">
                  <c:v>42975.0</c:v>
                </c:pt>
                <c:pt idx="10">
                  <c:v>42972.0</c:v>
                </c:pt>
                <c:pt idx="11">
                  <c:v>42971.0</c:v>
                </c:pt>
                <c:pt idx="12">
                  <c:v>42970.0</c:v>
                </c:pt>
                <c:pt idx="13">
                  <c:v>42969.0</c:v>
                </c:pt>
                <c:pt idx="14">
                  <c:v>42968.0</c:v>
                </c:pt>
                <c:pt idx="15">
                  <c:v>42965.0</c:v>
                </c:pt>
                <c:pt idx="16">
                  <c:v>42964.0</c:v>
                </c:pt>
                <c:pt idx="17">
                  <c:v>42963.0</c:v>
                </c:pt>
                <c:pt idx="18">
                  <c:v>42962.0</c:v>
                </c:pt>
                <c:pt idx="19">
                  <c:v>42961.0</c:v>
                </c:pt>
                <c:pt idx="20">
                  <c:v>42958.0</c:v>
                </c:pt>
                <c:pt idx="21">
                  <c:v>42957.0</c:v>
                </c:pt>
                <c:pt idx="22">
                  <c:v>42956.0</c:v>
                </c:pt>
                <c:pt idx="23">
                  <c:v>42955.0</c:v>
                </c:pt>
                <c:pt idx="24">
                  <c:v>42954.0</c:v>
                </c:pt>
                <c:pt idx="25">
                  <c:v>42951.0</c:v>
                </c:pt>
                <c:pt idx="26">
                  <c:v>42950.0</c:v>
                </c:pt>
                <c:pt idx="27">
                  <c:v>42949.0</c:v>
                </c:pt>
                <c:pt idx="28">
                  <c:v>42948.0</c:v>
                </c:pt>
                <c:pt idx="29">
                  <c:v>42947.0</c:v>
                </c:pt>
                <c:pt idx="30" formatCode="m/d/yyyy">
                  <c:v>42944.0</c:v>
                </c:pt>
                <c:pt idx="31" formatCode="m/d/yyyy">
                  <c:v>42943.0</c:v>
                </c:pt>
                <c:pt idx="32" formatCode="m/d/yyyy">
                  <c:v>42942.0</c:v>
                </c:pt>
                <c:pt idx="33" formatCode="m/d/yyyy">
                  <c:v>42941.0</c:v>
                </c:pt>
                <c:pt idx="34" formatCode="m/d/yyyy">
                  <c:v>42940.0</c:v>
                </c:pt>
                <c:pt idx="35" formatCode="m/d/yyyy">
                  <c:v>42937.0</c:v>
                </c:pt>
                <c:pt idx="36">
                  <c:v>42936.0</c:v>
                </c:pt>
                <c:pt idx="37">
                  <c:v>42935.0</c:v>
                </c:pt>
                <c:pt idx="38">
                  <c:v>42934.0</c:v>
                </c:pt>
                <c:pt idx="39">
                  <c:v>42933.0</c:v>
                </c:pt>
                <c:pt idx="40">
                  <c:v>42930.0</c:v>
                </c:pt>
                <c:pt idx="41">
                  <c:v>42929.0</c:v>
                </c:pt>
                <c:pt idx="42">
                  <c:v>42928.0</c:v>
                </c:pt>
                <c:pt idx="43">
                  <c:v>42927.0</c:v>
                </c:pt>
                <c:pt idx="44">
                  <c:v>42926.0</c:v>
                </c:pt>
                <c:pt idx="45">
                  <c:v>42923.0</c:v>
                </c:pt>
                <c:pt idx="46">
                  <c:v>42922.0</c:v>
                </c:pt>
                <c:pt idx="47">
                  <c:v>42921.0</c:v>
                </c:pt>
                <c:pt idx="48">
                  <c:v>42919.0</c:v>
                </c:pt>
                <c:pt idx="49">
                  <c:v>42916.0</c:v>
                </c:pt>
                <c:pt idx="50">
                  <c:v>42915.0</c:v>
                </c:pt>
                <c:pt idx="51">
                  <c:v>42914.0</c:v>
                </c:pt>
                <c:pt idx="52">
                  <c:v>42913.0</c:v>
                </c:pt>
                <c:pt idx="53">
                  <c:v>42912.0</c:v>
                </c:pt>
                <c:pt idx="54">
                  <c:v>42909.0</c:v>
                </c:pt>
                <c:pt idx="55">
                  <c:v>42908.0</c:v>
                </c:pt>
                <c:pt idx="56">
                  <c:v>42907.0</c:v>
                </c:pt>
                <c:pt idx="57">
                  <c:v>42906.0</c:v>
                </c:pt>
                <c:pt idx="58">
                  <c:v>42905.0</c:v>
                </c:pt>
                <c:pt idx="59">
                  <c:v>42902.0</c:v>
                </c:pt>
                <c:pt idx="60">
                  <c:v>42901.0</c:v>
                </c:pt>
                <c:pt idx="61">
                  <c:v>42900.0</c:v>
                </c:pt>
                <c:pt idx="62">
                  <c:v>42899.0</c:v>
                </c:pt>
                <c:pt idx="63">
                  <c:v>42898.0</c:v>
                </c:pt>
                <c:pt idx="64">
                  <c:v>42895.0</c:v>
                </c:pt>
                <c:pt idx="65">
                  <c:v>42894.0</c:v>
                </c:pt>
                <c:pt idx="66">
                  <c:v>42893.0</c:v>
                </c:pt>
                <c:pt idx="67">
                  <c:v>42892.0</c:v>
                </c:pt>
                <c:pt idx="68">
                  <c:v>42891.0</c:v>
                </c:pt>
                <c:pt idx="69">
                  <c:v>42888.0</c:v>
                </c:pt>
                <c:pt idx="70">
                  <c:v>42887.0</c:v>
                </c:pt>
                <c:pt idx="71">
                  <c:v>42886.0</c:v>
                </c:pt>
                <c:pt idx="72">
                  <c:v>42885.0</c:v>
                </c:pt>
                <c:pt idx="73">
                  <c:v>42881.0</c:v>
                </c:pt>
                <c:pt idx="74">
                  <c:v>42880.0</c:v>
                </c:pt>
                <c:pt idx="75">
                  <c:v>42879.0</c:v>
                </c:pt>
                <c:pt idx="76">
                  <c:v>42878.0</c:v>
                </c:pt>
                <c:pt idx="77">
                  <c:v>42877.0</c:v>
                </c:pt>
                <c:pt idx="78">
                  <c:v>42874.0</c:v>
                </c:pt>
                <c:pt idx="79">
                  <c:v>42873.0</c:v>
                </c:pt>
                <c:pt idx="80">
                  <c:v>42872.0</c:v>
                </c:pt>
                <c:pt idx="81">
                  <c:v>42871.0</c:v>
                </c:pt>
                <c:pt idx="82" formatCode="m/d/yyyy">
                  <c:v>42870.0</c:v>
                </c:pt>
                <c:pt idx="83" formatCode="m/d/yyyy">
                  <c:v>42867.0</c:v>
                </c:pt>
                <c:pt idx="84" formatCode="m/d/yyyy">
                  <c:v>42866.0</c:v>
                </c:pt>
                <c:pt idx="85" formatCode="m/d/yyyy">
                  <c:v>42865.0</c:v>
                </c:pt>
                <c:pt idx="86" formatCode="m/d/yyyy">
                  <c:v>42864.0</c:v>
                </c:pt>
                <c:pt idx="87" formatCode="m/d/yyyy">
                  <c:v>42863.0</c:v>
                </c:pt>
                <c:pt idx="88" formatCode="m/d/yyyy">
                  <c:v>42860.0</c:v>
                </c:pt>
                <c:pt idx="89" formatCode="m/d/yyyy">
                  <c:v>42859.0</c:v>
                </c:pt>
                <c:pt idx="90" formatCode="m/d/yyyy">
                  <c:v>42858.0</c:v>
                </c:pt>
                <c:pt idx="91" formatCode="m/d/yyyy">
                  <c:v>42857.0</c:v>
                </c:pt>
                <c:pt idx="92">
                  <c:v>42856.0</c:v>
                </c:pt>
                <c:pt idx="93">
                  <c:v>42853.0</c:v>
                </c:pt>
                <c:pt idx="94">
                  <c:v>42852.0</c:v>
                </c:pt>
                <c:pt idx="95">
                  <c:v>42851.0</c:v>
                </c:pt>
                <c:pt idx="96">
                  <c:v>42850.0</c:v>
                </c:pt>
                <c:pt idx="97">
                  <c:v>42849.0</c:v>
                </c:pt>
                <c:pt idx="98">
                  <c:v>42846.0</c:v>
                </c:pt>
                <c:pt idx="99">
                  <c:v>42845.0</c:v>
                </c:pt>
                <c:pt idx="100">
                  <c:v>42844.0</c:v>
                </c:pt>
                <c:pt idx="101">
                  <c:v>42843.0</c:v>
                </c:pt>
                <c:pt idx="102">
                  <c:v>42842.0</c:v>
                </c:pt>
                <c:pt idx="103">
                  <c:v>42838.0</c:v>
                </c:pt>
                <c:pt idx="104">
                  <c:v>42837.0</c:v>
                </c:pt>
                <c:pt idx="105">
                  <c:v>42836.0</c:v>
                </c:pt>
                <c:pt idx="106">
                  <c:v>42835.0</c:v>
                </c:pt>
                <c:pt idx="107">
                  <c:v>42832.0</c:v>
                </c:pt>
                <c:pt idx="108">
                  <c:v>42831.0</c:v>
                </c:pt>
                <c:pt idx="109">
                  <c:v>42830.0</c:v>
                </c:pt>
                <c:pt idx="110">
                  <c:v>42829.0</c:v>
                </c:pt>
                <c:pt idx="111">
                  <c:v>42828.0</c:v>
                </c:pt>
                <c:pt idx="112">
                  <c:v>42825.0</c:v>
                </c:pt>
                <c:pt idx="113">
                  <c:v>42824.0</c:v>
                </c:pt>
                <c:pt idx="114">
                  <c:v>42823.0</c:v>
                </c:pt>
                <c:pt idx="115">
                  <c:v>42822.0</c:v>
                </c:pt>
                <c:pt idx="116">
                  <c:v>42821.0</c:v>
                </c:pt>
                <c:pt idx="117">
                  <c:v>42818.0</c:v>
                </c:pt>
                <c:pt idx="118">
                  <c:v>42817.0</c:v>
                </c:pt>
                <c:pt idx="119">
                  <c:v>42816.0</c:v>
                </c:pt>
                <c:pt idx="120">
                  <c:v>42815.0</c:v>
                </c:pt>
                <c:pt idx="121">
                  <c:v>42814.0</c:v>
                </c:pt>
                <c:pt idx="122">
                  <c:v>42811.0</c:v>
                </c:pt>
                <c:pt idx="123">
                  <c:v>42810.0</c:v>
                </c:pt>
                <c:pt idx="124">
                  <c:v>42809.0</c:v>
                </c:pt>
                <c:pt idx="125">
                  <c:v>42808.0</c:v>
                </c:pt>
                <c:pt idx="126">
                  <c:v>42807.0</c:v>
                </c:pt>
                <c:pt idx="127">
                  <c:v>42804.0</c:v>
                </c:pt>
                <c:pt idx="128">
                  <c:v>42803.0</c:v>
                </c:pt>
                <c:pt idx="129">
                  <c:v>42802.0</c:v>
                </c:pt>
                <c:pt idx="130">
                  <c:v>42801.0</c:v>
                </c:pt>
                <c:pt idx="131">
                  <c:v>42800.0</c:v>
                </c:pt>
                <c:pt idx="132">
                  <c:v>42797.0</c:v>
                </c:pt>
                <c:pt idx="133">
                  <c:v>42796.0</c:v>
                </c:pt>
                <c:pt idx="134">
                  <c:v>42795.0</c:v>
                </c:pt>
                <c:pt idx="135">
                  <c:v>42794.0</c:v>
                </c:pt>
                <c:pt idx="136">
                  <c:v>42793.0</c:v>
                </c:pt>
                <c:pt idx="137">
                  <c:v>42790.0</c:v>
                </c:pt>
                <c:pt idx="138">
                  <c:v>42789.0</c:v>
                </c:pt>
                <c:pt idx="139">
                  <c:v>42788.0</c:v>
                </c:pt>
                <c:pt idx="140">
                  <c:v>42787.0</c:v>
                </c:pt>
                <c:pt idx="141">
                  <c:v>42783.0</c:v>
                </c:pt>
                <c:pt idx="142">
                  <c:v>42782.0</c:v>
                </c:pt>
                <c:pt idx="143">
                  <c:v>42781.0</c:v>
                </c:pt>
                <c:pt idx="144">
                  <c:v>42780.0</c:v>
                </c:pt>
                <c:pt idx="145">
                  <c:v>42779.0</c:v>
                </c:pt>
                <c:pt idx="146">
                  <c:v>42776.0</c:v>
                </c:pt>
                <c:pt idx="147">
                  <c:v>42775.0</c:v>
                </c:pt>
                <c:pt idx="148">
                  <c:v>42774.0</c:v>
                </c:pt>
                <c:pt idx="149">
                  <c:v>42773.0</c:v>
                </c:pt>
                <c:pt idx="150">
                  <c:v>42772.0</c:v>
                </c:pt>
                <c:pt idx="151">
                  <c:v>42769.0</c:v>
                </c:pt>
                <c:pt idx="152">
                  <c:v>42768.0</c:v>
                </c:pt>
                <c:pt idx="153">
                  <c:v>42767.0</c:v>
                </c:pt>
                <c:pt idx="154">
                  <c:v>42766.0</c:v>
                </c:pt>
                <c:pt idx="155">
                  <c:v>42765.0</c:v>
                </c:pt>
                <c:pt idx="156">
                  <c:v>42762.0</c:v>
                </c:pt>
                <c:pt idx="157">
                  <c:v>42761.0</c:v>
                </c:pt>
                <c:pt idx="158">
                  <c:v>42760.0</c:v>
                </c:pt>
                <c:pt idx="159">
                  <c:v>42759.0</c:v>
                </c:pt>
                <c:pt idx="160">
                  <c:v>42758.0</c:v>
                </c:pt>
                <c:pt idx="161">
                  <c:v>42755.0</c:v>
                </c:pt>
                <c:pt idx="162">
                  <c:v>42754.0</c:v>
                </c:pt>
                <c:pt idx="163">
                  <c:v>42753.0</c:v>
                </c:pt>
                <c:pt idx="164">
                  <c:v>42752.0</c:v>
                </c:pt>
                <c:pt idx="165">
                  <c:v>42748.0</c:v>
                </c:pt>
                <c:pt idx="166">
                  <c:v>42747.0</c:v>
                </c:pt>
                <c:pt idx="167">
                  <c:v>42746.0</c:v>
                </c:pt>
                <c:pt idx="168">
                  <c:v>42745.0</c:v>
                </c:pt>
                <c:pt idx="169">
                  <c:v>42744.0</c:v>
                </c:pt>
                <c:pt idx="170">
                  <c:v>42741.0</c:v>
                </c:pt>
                <c:pt idx="171">
                  <c:v>42740.0</c:v>
                </c:pt>
                <c:pt idx="172">
                  <c:v>42739.0</c:v>
                </c:pt>
                <c:pt idx="173">
                  <c:v>42738.0</c:v>
                </c:pt>
                <c:pt idx="174">
                  <c:v>42734.0</c:v>
                </c:pt>
                <c:pt idx="175">
                  <c:v>42733.0</c:v>
                </c:pt>
                <c:pt idx="176">
                  <c:v>42732.0</c:v>
                </c:pt>
                <c:pt idx="177">
                  <c:v>42731.0</c:v>
                </c:pt>
                <c:pt idx="178">
                  <c:v>42727.0</c:v>
                </c:pt>
                <c:pt idx="179">
                  <c:v>42726.0</c:v>
                </c:pt>
                <c:pt idx="180">
                  <c:v>42725.0</c:v>
                </c:pt>
                <c:pt idx="181">
                  <c:v>42724.0</c:v>
                </c:pt>
                <c:pt idx="182">
                  <c:v>42723.0</c:v>
                </c:pt>
                <c:pt idx="183">
                  <c:v>42720.0</c:v>
                </c:pt>
                <c:pt idx="184">
                  <c:v>42719.0</c:v>
                </c:pt>
                <c:pt idx="185">
                  <c:v>42718.0</c:v>
                </c:pt>
                <c:pt idx="186">
                  <c:v>42717.0</c:v>
                </c:pt>
                <c:pt idx="187">
                  <c:v>42716.0</c:v>
                </c:pt>
                <c:pt idx="188">
                  <c:v>42713.0</c:v>
                </c:pt>
                <c:pt idx="189">
                  <c:v>42712.0</c:v>
                </c:pt>
                <c:pt idx="190">
                  <c:v>42711.0</c:v>
                </c:pt>
                <c:pt idx="191">
                  <c:v>42710.0</c:v>
                </c:pt>
                <c:pt idx="192">
                  <c:v>42709.0</c:v>
                </c:pt>
                <c:pt idx="193">
                  <c:v>42706.0</c:v>
                </c:pt>
                <c:pt idx="194">
                  <c:v>42705.0</c:v>
                </c:pt>
                <c:pt idx="195">
                  <c:v>42704.0</c:v>
                </c:pt>
                <c:pt idx="196">
                  <c:v>42703.0</c:v>
                </c:pt>
                <c:pt idx="197">
                  <c:v>42702.0</c:v>
                </c:pt>
                <c:pt idx="198">
                  <c:v>42697.0</c:v>
                </c:pt>
                <c:pt idx="199">
                  <c:v>42696.0</c:v>
                </c:pt>
                <c:pt idx="200">
                  <c:v>42695.0</c:v>
                </c:pt>
                <c:pt idx="201">
                  <c:v>42692.0</c:v>
                </c:pt>
                <c:pt idx="202">
                  <c:v>42691.0</c:v>
                </c:pt>
                <c:pt idx="203">
                  <c:v>42690.0</c:v>
                </c:pt>
                <c:pt idx="204">
                  <c:v>42689.0</c:v>
                </c:pt>
                <c:pt idx="205">
                  <c:v>42688.0</c:v>
                </c:pt>
                <c:pt idx="206">
                  <c:v>42685.0</c:v>
                </c:pt>
                <c:pt idx="207">
                  <c:v>42684.0</c:v>
                </c:pt>
                <c:pt idx="208">
                  <c:v>42683.0</c:v>
                </c:pt>
                <c:pt idx="209">
                  <c:v>42682.0</c:v>
                </c:pt>
                <c:pt idx="210">
                  <c:v>42681.0</c:v>
                </c:pt>
                <c:pt idx="211">
                  <c:v>42678.0</c:v>
                </c:pt>
                <c:pt idx="212">
                  <c:v>42677.0</c:v>
                </c:pt>
                <c:pt idx="213">
                  <c:v>42676.0</c:v>
                </c:pt>
                <c:pt idx="214">
                  <c:v>42675.0</c:v>
                </c:pt>
                <c:pt idx="215">
                  <c:v>42674.0</c:v>
                </c:pt>
                <c:pt idx="216">
                  <c:v>42671.0</c:v>
                </c:pt>
                <c:pt idx="217">
                  <c:v>42670.0</c:v>
                </c:pt>
                <c:pt idx="218">
                  <c:v>42669.0</c:v>
                </c:pt>
                <c:pt idx="219">
                  <c:v>42668.0</c:v>
                </c:pt>
                <c:pt idx="220">
                  <c:v>42667.0</c:v>
                </c:pt>
                <c:pt idx="221">
                  <c:v>42664.0</c:v>
                </c:pt>
                <c:pt idx="222">
                  <c:v>42663.0</c:v>
                </c:pt>
                <c:pt idx="223">
                  <c:v>42662.0</c:v>
                </c:pt>
                <c:pt idx="224">
                  <c:v>42661.0</c:v>
                </c:pt>
                <c:pt idx="225">
                  <c:v>42660.0</c:v>
                </c:pt>
                <c:pt idx="226">
                  <c:v>42657.0</c:v>
                </c:pt>
                <c:pt idx="227">
                  <c:v>42656.0</c:v>
                </c:pt>
                <c:pt idx="228">
                  <c:v>42655.0</c:v>
                </c:pt>
                <c:pt idx="229">
                  <c:v>42654.0</c:v>
                </c:pt>
                <c:pt idx="230">
                  <c:v>42653.0</c:v>
                </c:pt>
                <c:pt idx="231">
                  <c:v>42650.0</c:v>
                </c:pt>
                <c:pt idx="232">
                  <c:v>42649.0</c:v>
                </c:pt>
                <c:pt idx="233">
                  <c:v>42648.0</c:v>
                </c:pt>
                <c:pt idx="234">
                  <c:v>42647.0</c:v>
                </c:pt>
                <c:pt idx="235">
                  <c:v>42646.0</c:v>
                </c:pt>
                <c:pt idx="236">
                  <c:v>42643.0</c:v>
                </c:pt>
                <c:pt idx="237">
                  <c:v>42642.0</c:v>
                </c:pt>
                <c:pt idx="238">
                  <c:v>42641.0</c:v>
                </c:pt>
                <c:pt idx="239">
                  <c:v>42640.0</c:v>
                </c:pt>
                <c:pt idx="240">
                  <c:v>42639.0</c:v>
                </c:pt>
                <c:pt idx="241">
                  <c:v>42636.0</c:v>
                </c:pt>
                <c:pt idx="242">
                  <c:v>42635.0</c:v>
                </c:pt>
                <c:pt idx="243">
                  <c:v>42634.0</c:v>
                </c:pt>
                <c:pt idx="244">
                  <c:v>42633.0</c:v>
                </c:pt>
                <c:pt idx="245">
                  <c:v>42632.0</c:v>
                </c:pt>
                <c:pt idx="246">
                  <c:v>42629.0</c:v>
                </c:pt>
                <c:pt idx="247">
                  <c:v>42628.0</c:v>
                </c:pt>
                <c:pt idx="248">
                  <c:v>42627.0</c:v>
                </c:pt>
                <c:pt idx="249">
                  <c:v>42626.0</c:v>
                </c:pt>
                <c:pt idx="250">
                  <c:v>42625.0</c:v>
                </c:pt>
                <c:pt idx="251">
                  <c:v>42622.0</c:v>
                </c:pt>
                <c:pt idx="252">
                  <c:v>42621.0</c:v>
                </c:pt>
                <c:pt idx="253">
                  <c:v>42620.0</c:v>
                </c:pt>
                <c:pt idx="254">
                  <c:v>42619.0</c:v>
                </c:pt>
                <c:pt idx="255">
                  <c:v>42615.0</c:v>
                </c:pt>
                <c:pt idx="256">
                  <c:v>42614.0</c:v>
                </c:pt>
                <c:pt idx="257">
                  <c:v>42613.0</c:v>
                </c:pt>
                <c:pt idx="258">
                  <c:v>42612.0</c:v>
                </c:pt>
                <c:pt idx="259">
                  <c:v>42611.0</c:v>
                </c:pt>
                <c:pt idx="260">
                  <c:v>42608.0</c:v>
                </c:pt>
                <c:pt idx="261">
                  <c:v>42607.0</c:v>
                </c:pt>
                <c:pt idx="262">
                  <c:v>42606.0</c:v>
                </c:pt>
                <c:pt idx="263">
                  <c:v>42605.0</c:v>
                </c:pt>
                <c:pt idx="264">
                  <c:v>42604.0</c:v>
                </c:pt>
                <c:pt idx="265">
                  <c:v>42601.0</c:v>
                </c:pt>
                <c:pt idx="266">
                  <c:v>42600.0</c:v>
                </c:pt>
                <c:pt idx="267">
                  <c:v>42599.0</c:v>
                </c:pt>
                <c:pt idx="268">
                  <c:v>42598.0</c:v>
                </c:pt>
                <c:pt idx="269">
                  <c:v>42597.0</c:v>
                </c:pt>
                <c:pt idx="270">
                  <c:v>42594.0</c:v>
                </c:pt>
                <c:pt idx="271">
                  <c:v>42593.0</c:v>
                </c:pt>
                <c:pt idx="272">
                  <c:v>42592.0</c:v>
                </c:pt>
                <c:pt idx="273">
                  <c:v>42591.0</c:v>
                </c:pt>
                <c:pt idx="274">
                  <c:v>42590.0</c:v>
                </c:pt>
                <c:pt idx="275">
                  <c:v>42587.0</c:v>
                </c:pt>
                <c:pt idx="276">
                  <c:v>42586.0</c:v>
                </c:pt>
                <c:pt idx="277">
                  <c:v>42585.0</c:v>
                </c:pt>
                <c:pt idx="278">
                  <c:v>42584.0</c:v>
                </c:pt>
                <c:pt idx="279">
                  <c:v>42583.0</c:v>
                </c:pt>
                <c:pt idx="280">
                  <c:v>42580.0</c:v>
                </c:pt>
                <c:pt idx="281">
                  <c:v>42579.0</c:v>
                </c:pt>
                <c:pt idx="282">
                  <c:v>42578.0</c:v>
                </c:pt>
                <c:pt idx="283">
                  <c:v>42577.0</c:v>
                </c:pt>
                <c:pt idx="284">
                  <c:v>42576.0</c:v>
                </c:pt>
                <c:pt idx="285">
                  <c:v>42573.0</c:v>
                </c:pt>
                <c:pt idx="286">
                  <c:v>42572.0</c:v>
                </c:pt>
                <c:pt idx="287">
                  <c:v>42571.0</c:v>
                </c:pt>
                <c:pt idx="288">
                  <c:v>42570.0</c:v>
                </c:pt>
                <c:pt idx="289">
                  <c:v>42569.0</c:v>
                </c:pt>
                <c:pt idx="290">
                  <c:v>42566.0</c:v>
                </c:pt>
                <c:pt idx="291">
                  <c:v>42565.0</c:v>
                </c:pt>
                <c:pt idx="292">
                  <c:v>42564.0</c:v>
                </c:pt>
                <c:pt idx="293">
                  <c:v>42563.0</c:v>
                </c:pt>
                <c:pt idx="294">
                  <c:v>42562.0</c:v>
                </c:pt>
                <c:pt idx="295">
                  <c:v>42559.0</c:v>
                </c:pt>
                <c:pt idx="296">
                  <c:v>42558.0</c:v>
                </c:pt>
                <c:pt idx="297">
                  <c:v>42557.0</c:v>
                </c:pt>
                <c:pt idx="298">
                  <c:v>42556.0</c:v>
                </c:pt>
                <c:pt idx="299">
                  <c:v>42552.0</c:v>
                </c:pt>
                <c:pt idx="300">
                  <c:v>42551.0</c:v>
                </c:pt>
                <c:pt idx="301">
                  <c:v>42550.0</c:v>
                </c:pt>
                <c:pt idx="302">
                  <c:v>42549.0</c:v>
                </c:pt>
                <c:pt idx="303">
                  <c:v>42548.0</c:v>
                </c:pt>
                <c:pt idx="304">
                  <c:v>42545.0</c:v>
                </c:pt>
                <c:pt idx="305">
                  <c:v>42544.0</c:v>
                </c:pt>
                <c:pt idx="306">
                  <c:v>42543.0</c:v>
                </c:pt>
                <c:pt idx="307">
                  <c:v>42542.0</c:v>
                </c:pt>
                <c:pt idx="308">
                  <c:v>42541.0</c:v>
                </c:pt>
                <c:pt idx="309">
                  <c:v>42538.0</c:v>
                </c:pt>
                <c:pt idx="310">
                  <c:v>42537.0</c:v>
                </c:pt>
                <c:pt idx="311">
                  <c:v>42536.0</c:v>
                </c:pt>
                <c:pt idx="312">
                  <c:v>42535.0</c:v>
                </c:pt>
                <c:pt idx="313">
                  <c:v>42531.0</c:v>
                </c:pt>
                <c:pt idx="314">
                  <c:v>42530.0</c:v>
                </c:pt>
                <c:pt idx="315">
                  <c:v>42529.0</c:v>
                </c:pt>
                <c:pt idx="316">
                  <c:v>42528.0</c:v>
                </c:pt>
                <c:pt idx="317">
                  <c:v>42527.0</c:v>
                </c:pt>
                <c:pt idx="318">
                  <c:v>42524.0</c:v>
                </c:pt>
                <c:pt idx="319">
                  <c:v>42523.0</c:v>
                </c:pt>
                <c:pt idx="320">
                  <c:v>42522.0</c:v>
                </c:pt>
                <c:pt idx="321">
                  <c:v>42521.0</c:v>
                </c:pt>
                <c:pt idx="322">
                  <c:v>42517.0</c:v>
                </c:pt>
                <c:pt idx="323">
                  <c:v>42516.0</c:v>
                </c:pt>
                <c:pt idx="324">
                  <c:v>42515.0</c:v>
                </c:pt>
                <c:pt idx="325">
                  <c:v>42514.0</c:v>
                </c:pt>
                <c:pt idx="326">
                  <c:v>42513.0</c:v>
                </c:pt>
                <c:pt idx="327">
                  <c:v>42510.0</c:v>
                </c:pt>
                <c:pt idx="328">
                  <c:v>42509.0</c:v>
                </c:pt>
                <c:pt idx="329">
                  <c:v>42508.0</c:v>
                </c:pt>
                <c:pt idx="330">
                  <c:v>42507.0</c:v>
                </c:pt>
                <c:pt idx="331">
                  <c:v>42506.0</c:v>
                </c:pt>
                <c:pt idx="332">
                  <c:v>42503.0</c:v>
                </c:pt>
                <c:pt idx="333">
                  <c:v>42502.0</c:v>
                </c:pt>
                <c:pt idx="334">
                  <c:v>42501.0</c:v>
                </c:pt>
                <c:pt idx="335">
                  <c:v>42500.0</c:v>
                </c:pt>
                <c:pt idx="336">
                  <c:v>42499.0</c:v>
                </c:pt>
                <c:pt idx="337">
                  <c:v>42496.0</c:v>
                </c:pt>
                <c:pt idx="338">
                  <c:v>42495.0</c:v>
                </c:pt>
                <c:pt idx="339">
                  <c:v>42494.0</c:v>
                </c:pt>
                <c:pt idx="340">
                  <c:v>42493.0</c:v>
                </c:pt>
                <c:pt idx="341">
                  <c:v>42492.0</c:v>
                </c:pt>
                <c:pt idx="342">
                  <c:v>42489.0</c:v>
                </c:pt>
                <c:pt idx="343">
                  <c:v>42488.0</c:v>
                </c:pt>
                <c:pt idx="344">
                  <c:v>42487.0</c:v>
                </c:pt>
                <c:pt idx="345">
                  <c:v>42486.0</c:v>
                </c:pt>
                <c:pt idx="346">
                  <c:v>42485.0</c:v>
                </c:pt>
                <c:pt idx="347">
                  <c:v>42482.0</c:v>
                </c:pt>
                <c:pt idx="348">
                  <c:v>42481.0</c:v>
                </c:pt>
                <c:pt idx="349">
                  <c:v>42480.0</c:v>
                </c:pt>
                <c:pt idx="350">
                  <c:v>42479.0</c:v>
                </c:pt>
                <c:pt idx="351">
                  <c:v>42478.0</c:v>
                </c:pt>
                <c:pt idx="352">
                  <c:v>42475.0</c:v>
                </c:pt>
                <c:pt idx="353">
                  <c:v>42474.0</c:v>
                </c:pt>
                <c:pt idx="354">
                  <c:v>42473.0</c:v>
                </c:pt>
                <c:pt idx="355">
                  <c:v>42472.0</c:v>
                </c:pt>
                <c:pt idx="356">
                  <c:v>42471.0</c:v>
                </c:pt>
                <c:pt idx="357">
                  <c:v>42468.0</c:v>
                </c:pt>
                <c:pt idx="358">
                  <c:v>42467.0</c:v>
                </c:pt>
                <c:pt idx="359">
                  <c:v>42466.0</c:v>
                </c:pt>
                <c:pt idx="360">
                  <c:v>42465.0</c:v>
                </c:pt>
                <c:pt idx="361">
                  <c:v>42464.0</c:v>
                </c:pt>
                <c:pt idx="362">
                  <c:v>42461.0</c:v>
                </c:pt>
                <c:pt idx="363">
                  <c:v>42460.0</c:v>
                </c:pt>
                <c:pt idx="364">
                  <c:v>42459.0</c:v>
                </c:pt>
                <c:pt idx="365">
                  <c:v>42458.0</c:v>
                </c:pt>
                <c:pt idx="366">
                  <c:v>42457.0</c:v>
                </c:pt>
                <c:pt idx="367">
                  <c:v>42453.0</c:v>
                </c:pt>
                <c:pt idx="368">
                  <c:v>42452.0</c:v>
                </c:pt>
                <c:pt idx="369">
                  <c:v>42451.0</c:v>
                </c:pt>
                <c:pt idx="370">
                  <c:v>42450.0</c:v>
                </c:pt>
                <c:pt idx="371">
                  <c:v>42447.0</c:v>
                </c:pt>
                <c:pt idx="372">
                  <c:v>42446.0</c:v>
                </c:pt>
                <c:pt idx="373">
                  <c:v>42445.0</c:v>
                </c:pt>
                <c:pt idx="374">
                  <c:v>42444.0</c:v>
                </c:pt>
                <c:pt idx="375">
                  <c:v>42443.0</c:v>
                </c:pt>
                <c:pt idx="376">
                  <c:v>42440.0</c:v>
                </c:pt>
                <c:pt idx="377">
                  <c:v>42439.0</c:v>
                </c:pt>
                <c:pt idx="378">
                  <c:v>42438.0</c:v>
                </c:pt>
                <c:pt idx="379">
                  <c:v>42437.0</c:v>
                </c:pt>
                <c:pt idx="380">
                  <c:v>42436.0</c:v>
                </c:pt>
                <c:pt idx="381">
                  <c:v>42433.0</c:v>
                </c:pt>
                <c:pt idx="382">
                  <c:v>42432.0</c:v>
                </c:pt>
                <c:pt idx="383">
                  <c:v>42431.0</c:v>
                </c:pt>
                <c:pt idx="384">
                  <c:v>42430.0</c:v>
                </c:pt>
                <c:pt idx="385">
                  <c:v>42429.0</c:v>
                </c:pt>
                <c:pt idx="386">
                  <c:v>42426.0</c:v>
                </c:pt>
                <c:pt idx="387">
                  <c:v>42425.0</c:v>
                </c:pt>
                <c:pt idx="388">
                  <c:v>42424.0</c:v>
                </c:pt>
                <c:pt idx="389">
                  <c:v>42423.0</c:v>
                </c:pt>
                <c:pt idx="390">
                  <c:v>42422.0</c:v>
                </c:pt>
                <c:pt idx="391">
                  <c:v>42419.0</c:v>
                </c:pt>
                <c:pt idx="392">
                  <c:v>42418.0</c:v>
                </c:pt>
                <c:pt idx="393">
                  <c:v>42417.0</c:v>
                </c:pt>
                <c:pt idx="394">
                  <c:v>42416.0</c:v>
                </c:pt>
                <c:pt idx="395">
                  <c:v>42412.0</c:v>
                </c:pt>
                <c:pt idx="396">
                  <c:v>42411.0</c:v>
                </c:pt>
                <c:pt idx="397">
                  <c:v>42410.0</c:v>
                </c:pt>
                <c:pt idx="398">
                  <c:v>42409.0</c:v>
                </c:pt>
                <c:pt idx="399">
                  <c:v>42408.0</c:v>
                </c:pt>
                <c:pt idx="400">
                  <c:v>42405.0</c:v>
                </c:pt>
                <c:pt idx="401">
                  <c:v>42404.0</c:v>
                </c:pt>
                <c:pt idx="402">
                  <c:v>42403.0</c:v>
                </c:pt>
                <c:pt idx="403">
                  <c:v>42402.0</c:v>
                </c:pt>
                <c:pt idx="404" formatCode="m/d/yyyy">
                  <c:v>42401.0</c:v>
                </c:pt>
                <c:pt idx="405" formatCode="m/d/yyyy">
                  <c:v>42398.0</c:v>
                </c:pt>
                <c:pt idx="406" formatCode="m/d/yyyy">
                  <c:v>42397.0</c:v>
                </c:pt>
                <c:pt idx="407" formatCode="m/d/yyyy">
                  <c:v>42396.0</c:v>
                </c:pt>
                <c:pt idx="408" formatCode="m/d/yyyy">
                  <c:v>42395.0</c:v>
                </c:pt>
                <c:pt idx="409" formatCode="m/d/yyyy">
                  <c:v>42394.0</c:v>
                </c:pt>
                <c:pt idx="410" formatCode="m/d/yyyy">
                  <c:v>42391.0</c:v>
                </c:pt>
                <c:pt idx="411" formatCode="m/d/yyyy">
                  <c:v>42390.0</c:v>
                </c:pt>
                <c:pt idx="412" formatCode="m/d/yyyy">
                  <c:v>42389.0</c:v>
                </c:pt>
                <c:pt idx="413" formatCode="m/d/yyyy">
                  <c:v>42388.0</c:v>
                </c:pt>
                <c:pt idx="414" formatCode="m/d/yyyy">
                  <c:v>42384.0</c:v>
                </c:pt>
                <c:pt idx="415" formatCode="m/d/yyyy">
                  <c:v>42383.0</c:v>
                </c:pt>
                <c:pt idx="416" formatCode="m/d/yyyy">
                  <c:v>42382.0</c:v>
                </c:pt>
                <c:pt idx="417" formatCode="m/d/yyyy">
                  <c:v>42381.0</c:v>
                </c:pt>
                <c:pt idx="418" formatCode="m/d/yyyy">
                  <c:v>42380.0</c:v>
                </c:pt>
                <c:pt idx="419" formatCode="m/d/yyyy">
                  <c:v>42377.0</c:v>
                </c:pt>
                <c:pt idx="420" formatCode="m/d/yyyy">
                  <c:v>42376.0</c:v>
                </c:pt>
                <c:pt idx="421" formatCode="m/d/yyyy">
                  <c:v>42375.0</c:v>
                </c:pt>
                <c:pt idx="422" formatCode="m/d/yyyy">
                  <c:v>42374.0</c:v>
                </c:pt>
                <c:pt idx="423" formatCode="m/d/yyyy">
                  <c:v>42373.0</c:v>
                </c:pt>
                <c:pt idx="424" formatCode="m/d/yyyy">
                  <c:v>42369.0</c:v>
                </c:pt>
                <c:pt idx="425" formatCode="m/d/yyyy">
                  <c:v>42368.0</c:v>
                </c:pt>
                <c:pt idx="426" formatCode="m/d/yyyy">
                  <c:v>42367.0</c:v>
                </c:pt>
                <c:pt idx="427" formatCode="m/d/yyyy">
                  <c:v>42366.0</c:v>
                </c:pt>
                <c:pt idx="428" formatCode="m/d/yyyy">
                  <c:v>42362.0</c:v>
                </c:pt>
                <c:pt idx="429" formatCode="m/d/yyyy">
                  <c:v>42361.0</c:v>
                </c:pt>
                <c:pt idx="430" formatCode="m/d/yyyy">
                  <c:v>42360.0</c:v>
                </c:pt>
                <c:pt idx="431" formatCode="m/d/yyyy">
                  <c:v>42359.0</c:v>
                </c:pt>
                <c:pt idx="432" formatCode="m/d/yyyy">
                  <c:v>42356.0</c:v>
                </c:pt>
                <c:pt idx="433" formatCode="m/d/yyyy">
                  <c:v>42355.0</c:v>
                </c:pt>
                <c:pt idx="434" formatCode="m/d/yyyy">
                  <c:v>42354.0</c:v>
                </c:pt>
                <c:pt idx="435" formatCode="m/d/yyyy">
                  <c:v>42353.0</c:v>
                </c:pt>
                <c:pt idx="436" formatCode="m/d/yyyy">
                  <c:v>42352.0</c:v>
                </c:pt>
                <c:pt idx="437" formatCode="m/d/yyyy">
                  <c:v>42349.0</c:v>
                </c:pt>
                <c:pt idx="438" formatCode="m/d/yyyy">
                  <c:v>42348.0</c:v>
                </c:pt>
                <c:pt idx="439" formatCode="m/d/yyyy">
                  <c:v>42347.0</c:v>
                </c:pt>
                <c:pt idx="440" formatCode="m/d/yyyy">
                  <c:v>42346.0</c:v>
                </c:pt>
                <c:pt idx="441" formatCode="m/d/yyyy">
                  <c:v>42345.0</c:v>
                </c:pt>
                <c:pt idx="442" formatCode="m/d/yyyy">
                  <c:v>42342.0</c:v>
                </c:pt>
                <c:pt idx="443" formatCode="m/d/yyyy">
                  <c:v>42341.0</c:v>
                </c:pt>
                <c:pt idx="444" formatCode="m/d/yyyy">
                  <c:v>42340.0</c:v>
                </c:pt>
                <c:pt idx="445" formatCode="m/d/yyyy">
                  <c:v>42339.0</c:v>
                </c:pt>
                <c:pt idx="446" formatCode="m/d/yyyy">
                  <c:v>42338.0</c:v>
                </c:pt>
                <c:pt idx="447" formatCode="m/d/yyyy">
                  <c:v>42333.0</c:v>
                </c:pt>
                <c:pt idx="448" formatCode="m/d/yyyy">
                  <c:v>42332.0</c:v>
                </c:pt>
                <c:pt idx="449" formatCode="m/d/yyyy">
                  <c:v>42331.0</c:v>
                </c:pt>
                <c:pt idx="450" formatCode="m/d/yyyy">
                  <c:v>42328.0</c:v>
                </c:pt>
                <c:pt idx="451" formatCode="m/d/yyyy">
                  <c:v>42327.0</c:v>
                </c:pt>
                <c:pt idx="452" formatCode="m/d/yyyy">
                  <c:v>42326.0</c:v>
                </c:pt>
                <c:pt idx="453" formatCode="m/d/yyyy">
                  <c:v>42325.0</c:v>
                </c:pt>
                <c:pt idx="454" formatCode="m/d/yyyy">
                  <c:v>42324.0</c:v>
                </c:pt>
                <c:pt idx="455" formatCode="m/d/yyyy">
                  <c:v>42321.0</c:v>
                </c:pt>
                <c:pt idx="456" formatCode="m/d/yyyy">
                  <c:v>42320.0</c:v>
                </c:pt>
                <c:pt idx="457" formatCode="m/d/yyyy">
                  <c:v>42319.0</c:v>
                </c:pt>
                <c:pt idx="458" formatCode="m/d/yyyy">
                  <c:v>42318.0</c:v>
                </c:pt>
                <c:pt idx="459" formatCode="m/d/yyyy">
                  <c:v>42317.0</c:v>
                </c:pt>
                <c:pt idx="460" formatCode="m/d/yyyy">
                  <c:v>42314.0</c:v>
                </c:pt>
                <c:pt idx="461" formatCode="m/d/yyyy">
                  <c:v>42313.0</c:v>
                </c:pt>
                <c:pt idx="462" formatCode="m/d/yyyy">
                  <c:v>42312.0</c:v>
                </c:pt>
                <c:pt idx="463" formatCode="m/d/yyyy">
                  <c:v>42311.0</c:v>
                </c:pt>
                <c:pt idx="464" formatCode="m/d/yyyy">
                  <c:v>42310.0</c:v>
                </c:pt>
                <c:pt idx="465" formatCode="m/d/yyyy">
                  <c:v>42307.0</c:v>
                </c:pt>
                <c:pt idx="466" formatCode="m/d/yyyy">
                  <c:v>42306.0</c:v>
                </c:pt>
                <c:pt idx="467" formatCode="m/d/yyyy">
                  <c:v>42305.0</c:v>
                </c:pt>
                <c:pt idx="468" formatCode="m/d/yyyy">
                  <c:v>42304.0</c:v>
                </c:pt>
                <c:pt idx="469" formatCode="m/d/yyyy">
                  <c:v>42303.0</c:v>
                </c:pt>
                <c:pt idx="470" formatCode="m/d/yyyy">
                  <c:v>42300.0</c:v>
                </c:pt>
                <c:pt idx="471" formatCode="m/d/yyyy">
                  <c:v>42299.0</c:v>
                </c:pt>
                <c:pt idx="472" formatCode="m/d/yyyy">
                  <c:v>42298.0</c:v>
                </c:pt>
                <c:pt idx="473" formatCode="m/d/yyyy">
                  <c:v>42297.0</c:v>
                </c:pt>
                <c:pt idx="474" formatCode="m/d/yyyy">
                  <c:v>42296.0</c:v>
                </c:pt>
                <c:pt idx="475" formatCode="m/d/yyyy">
                  <c:v>42293.0</c:v>
                </c:pt>
                <c:pt idx="476" formatCode="m/d/yyyy">
                  <c:v>42292.0</c:v>
                </c:pt>
                <c:pt idx="477" formatCode="m/d/yyyy">
                  <c:v>42291.0</c:v>
                </c:pt>
                <c:pt idx="478" formatCode="m/d/yyyy">
                  <c:v>42290.0</c:v>
                </c:pt>
                <c:pt idx="479" formatCode="m/d/yyyy">
                  <c:v>42289.0</c:v>
                </c:pt>
                <c:pt idx="480" formatCode="m/d/yyyy">
                  <c:v>42286.0</c:v>
                </c:pt>
                <c:pt idx="481" formatCode="m/d/yyyy">
                  <c:v>42285.0</c:v>
                </c:pt>
                <c:pt idx="482" formatCode="m/d/yyyy">
                  <c:v>42284.0</c:v>
                </c:pt>
                <c:pt idx="483" formatCode="m/d/yyyy">
                  <c:v>42283.0</c:v>
                </c:pt>
                <c:pt idx="484" formatCode="m/d/yyyy">
                  <c:v>42282.0</c:v>
                </c:pt>
                <c:pt idx="485" formatCode="m/d/yyyy">
                  <c:v>42279.0</c:v>
                </c:pt>
                <c:pt idx="486" formatCode="m/d/yyyy">
                  <c:v>42278.0</c:v>
                </c:pt>
                <c:pt idx="487" formatCode="m/d/yyyy">
                  <c:v>42277.0</c:v>
                </c:pt>
                <c:pt idx="488" formatCode="m/d/yyyy">
                  <c:v>42276.0</c:v>
                </c:pt>
                <c:pt idx="489" formatCode="m/d/yyyy">
                  <c:v>42275.0</c:v>
                </c:pt>
                <c:pt idx="490" formatCode="m/d/yyyy">
                  <c:v>42272.0</c:v>
                </c:pt>
                <c:pt idx="491" formatCode="m/d/yyyy">
                  <c:v>42271.0</c:v>
                </c:pt>
                <c:pt idx="492" formatCode="m/d/yyyy">
                  <c:v>42270.0</c:v>
                </c:pt>
                <c:pt idx="493" formatCode="m/d/yyyy">
                  <c:v>42269.0</c:v>
                </c:pt>
                <c:pt idx="494" formatCode="m/d/yyyy">
                  <c:v>42268.0</c:v>
                </c:pt>
                <c:pt idx="495" formatCode="m/d/yyyy">
                  <c:v>42265.0</c:v>
                </c:pt>
                <c:pt idx="496" formatCode="m/d/yyyy">
                  <c:v>42264.0</c:v>
                </c:pt>
                <c:pt idx="497" formatCode="m/d/yyyy">
                  <c:v>42263.0</c:v>
                </c:pt>
                <c:pt idx="498" formatCode="m/d/yyyy">
                  <c:v>42262.0</c:v>
                </c:pt>
                <c:pt idx="499" formatCode="m/d/yyyy">
                  <c:v>42261.0</c:v>
                </c:pt>
                <c:pt idx="500" formatCode="m/d/yyyy">
                  <c:v>42258.0</c:v>
                </c:pt>
                <c:pt idx="501" formatCode="m/d/yyyy">
                  <c:v>42257.0</c:v>
                </c:pt>
                <c:pt idx="502" formatCode="m/d/yyyy">
                  <c:v>42256.0</c:v>
                </c:pt>
                <c:pt idx="503" formatCode="m/d/yyyy">
                  <c:v>42255.0</c:v>
                </c:pt>
                <c:pt idx="504" formatCode="m/d/yyyy">
                  <c:v>42251.0</c:v>
                </c:pt>
                <c:pt idx="505" formatCode="m/d/yyyy">
                  <c:v>42250.0</c:v>
                </c:pt>
                <c:pt idx="506" formatCode="m/d/yyyy">
                  <c:v>42249.0</c:v>
                </c:pt>
                <c:pt idx="507" formatCode="m/d/yyyy">
                  <c:v>42248.0</c:v>
                </c:pt>
                <c:pt idx="508" formatCode="m/d/yyyy">
                  <c:v>42247.0</c:v>
                </c:pt>
                <c:pt idx="509" formatCode="m/d/yyyy">
                  <c:v>42244.0</c:v>
                </c:pt>
                <c:pt idx="510" formatCode="m/d/yyyy">
                  <c:v>42243.0</c:v>
                </c:pt>
                <c:pt idx="511" formatCode="m/d/yyyy">
                  <c:v>42242.0</c:v>
                </c:pt>
                <c:pt idx="512" formatCode="m/d/yyyy">
                  <c:v>42241.0</c:v>
                </c:pt>
                <c:pt idx="513" formatCode="m/d/yyyy">
                  <c:v>42240.0</c:v>
                </c:pt>
                <c:pt idx="514" formatCode="m/d/yyyy">
                  <c:v>42237.0</c:v>
                </c:pt>
                <c:pt idx="515" formatCode="m/d/yyyy">
                  <c:v>42236.0</c:v>
                </c:pt>
                <c:pt idx="516" formatCode="m/d/yyyy">
                  <c:v>42235.0</c:v>
                </c:pt>
                <c:pt idx="517" formatCode="m/d/yyyy">
                  <c:v>42234.0</c:v>
                </c:pt>
                <c:pt idx="518" formatCode="m/d/yyyy">
                  <c:v>42233.0</c:v>
                </c:pt>
                <c:pt idx="519" formatCode="m/d/yyyy">
                  <c:v>42230.0</c:v>
                </c:pt>
                <c:pt idx="520" formatCode="m/d/yyyy">
                  <c:v>42229.0</c:v>
                </c:pt>
                <c:pt idx="521" formatCode="m/d/yyyy">
                  <c:v>42228.0</c:v>
                </c:pt>
                <c:pt idx="522" formatCode="m/d/yyyy">
                  <c:v>42227.0</c:v>
                </c:pt>
                <c:pt idx="523" formatCode="m/d/yyyy">
                  <c:v>42226.0</c:v>
                </c:pt>
                <c:pt idx="524" formatCode="m/d/yyyy">
                  <c:v>42223.0</c:v>
                </c:pt>
                <c:pt idx="525" formatCode="m/d/yyyy">
                  <c:v>42222.0</c:v>
                </c:pt>
                <c:pt idx="526" formatCode="m/d/yyyy">
                  <c:v>42221.0</c:v>
                </c:pt>
                <c:pt idx="527" formatCode="m/d/yyyy">
                  <c:v>42219.0</c:v>
                </c:pt>
                <c:pt idx="528" formatCode="m/d/yyyy">
                  <c:v>42216.0</c:v>
                </c:pt>
                <c:pt idx="529" formatCode="m/d/yyyy">
                  <c:v>42215.0</c:v>
                </c:pt>
                <c:pt idx="530" formatCode="m/d/yyyy">
                  <c:v>42214.0</c:v>
                </c:pt>
                <c:pt idx="531" formatCode="m/d/yyyy">
                  <c:v>42213.0</c:v>
                </c:pt>
                <c:pt idx="532" formatCode="m/d/yyyy">
                  <c:v>42212.0</c:v>
                </c:pt>
                <c:pt idx="533" formatCode="m/d/yyyy">
                  <c:v>42209.0</c:v>
                </c:pt>
                <c:pt idx="534" formatCode="m/d/yyyy">
                  <c:v>42208.0</c:v>
                </c:pt>
                <c:pt idx="535" formatCode="m/d/yyyy">
                  <c:v>42207.0</c:v>
                </c:pt>
                <c:pt idx="536" formatCode="m/d/yyyy">
                  <c:v>42206.0</c:v>
                </c:pt>
                <c:pt idx="537" formatCode="m/d/yyyy">
                  <c:v>42205.0</c:v>
                </c:pt>
                <c:pt idx="538" formatCode="m/d/yyyy">
                  <c:v>42202.0</c:v>
                </c:pt>
                <c:pt idx="539" formatCode="m/d/yyyy">
                  <c:v>42201.0</c:v>
                </c:pt>
                <c:pt idx="540" formatCode="m/d/yyyy">
                  <c:v>42200.0</c:v>
                </c:pt>
                <c:pt idx="541" formatCode="m/d/yyyy">
                  <c:v>42199.0</c:v>
                </c:pt>
                <c:pt idx="542" formatCode="m/d/yyyy">
                  <c:v>42198.0</c:v>
                </c:pt>
                <c:pt idx="543">
                  <c:v>42195.0</c:v>
                </c:pt>
                <c:pt idx="544">
                  <c:v>42194.0</c:v>
                </c:pt>
                <c:pt idx="545">
                  <c:v>42193.0</c:v>
                </c:pt>
                <c:pt idx="546">
                  <c:v>42192.0</c:v>
                </c:pt>
                <c:pt idx="547">
                  <c:v>42191.0</c:v>
                </c:pt>
                <c:pt idx="548">
                  <c:v>42187.0</c:v>
                </c:pt>
                <c:pt idx="549">
                  <c:v>42186.0</c:v>
                </c:pt>
                <c:pt idx="550">
                  <c:v>42185.0</c:v>
                </c:pt>
                <c:pt idx="551">
                  <c:v>42184.0</c:v>
                </c:pt>
                <c:pt idx="552">
                  <c:v>42181.0</c:v>
                </c:pt>
                <c:pt idx="553">
                  <c:v>42180.0</c:v>
                </c:pt>
                <c:pt idx="554">
                  <c:v>42179.0</c:v>
                </c:pt>
                <c:pt idx="555">
                  <c:v>42178.0</c:v>
                </c:pt>
                <c:pt idx="556">
                  <c:v>42177.0</c:v>
                </c:pt>
                <c:pt idx="557">
                  <c:v>42174.0</c:v>
                </c:pt>
                <c:pt idx="558">
                  <c:v>42173.0</c:v>
                </c:pt>
                <c:pt idx="559">
                  <c:v>42172.0</c:v>
                </c:pt>
                <c:pt idx="560">
                  <c:v>42171.0</c:v>
                </c:pt>
                <c:pt idx="561">
                  <c:v>42170.0</c:v>
                </c:pt>
                <c:pt idx="562">
                  <c:v>42167.0</c:v>
                </c:pt>
                <c:pt idx="563">
                  <c:v>42166.0</c:v>
                </c:pt>
                <c:pt idx="564">
                  <c:v>42165.0</c:v>
                </c:pt>
                <c:pt idx="565">
                  <c:v>42164.0</c:v>
                </c:pt>
                <c:pt idx="566">
                  <c:v>42163.0</c:v>
                </c:pt>
                <c:pt idx="567">
                  <c:v>42160.0</c:v>
                </c:pt>
                <c:pt idx="568">
                  <c:v>42159.0</c:v>
                </c:pt>
                <c:pt idx="569">
                  <c:v>42158.0</c:v>
                </c:pt>
                <c:pt idx="570">
                  <c:v>42157.0</c:v>
                </c:pt>
                <c:pt idx="571">
                  <c:v>42156.0</c:v>
                </c:pt>
                <c:pt idx="572">
                  <c:v>42153.0</c:v>
                </c:pt>
                <c:pt idx="573">
                  <c:v>42152.0</c:v>
                </c:pt>
                <c:pt idx="574">
                  <c:v>42151.0</c:v>
                </c:pt>
                <c:pt idx="575">
                  <c:v>42150.0</c:v>
                </c:pt>
                <c:pt idx="576">
                  <c:v>42146.0</c:v>
                </c:pt>
                <c:pt idx="577">
                  <c:v>42145.0</c:v>
                </c:pt>
                <c:pt idx="578">
                  <c:v>42144.0</c:v>
                </c:pt>
                <c:pt idx="579" formatCode="m/d/yyyy">
                  <c:v>42143.0</c:v>
                </c:pt>
                <c:pt idx="580" formatCode="m/d/yyyy">
                  <c:v>42142.0</c:v>
                </c:pt>
                <c:pt idx="581" formatCode="m/d/yyyy">
                  <c:v>42139.0</c:v>
                </c:pt>
                <c:pt idx="582" formatCode="m/d/yyyy">
                  <c:v>42138.0</c:v>
                </c:pt>
                <c:pt idx="583" formatCode="m/d/yyyy">
                  <c:v>42137.0</c:v>
                </c:pt>
                <c:pt idx="584" formatCode="m/d/yyyy">
                  <c:v>42136.0</c:v>
                </c:pt>
                <c:pt idx="585" formatCode="m/d/yyyy">
                  <c:v>42135.0</c:v>
                </c:pt>
                <c:pt idx="586" formatCode="m/d/yyyy">
                  <c:v>42132.0</c:v>
                </c:pt>
                <c:pt idx="587" formatCode="m/d/yyyy">
                  <c:v>42131.0</c:v>
                </c:pt>
                <c:pt idx="588" formatCode="m/d/yyyy">
                  <c:v>42130.0</c:v>
                </c:pt>
                <c:pt idx="589" formatCode="m/d/yyyy">
                  <c:v>42129.0</c:v>
                </c:pt>
                <c:pt idx="590" formatCode="m/d/yyyy">
                  <c:v>42128.0</c:v>
                </c:pt>
                <c:pt idx="591" formatCode="m/d/yyyy">
                  <c:v>42125.0</c:v>
                </c:pt>
                <c:pt idx="592" formatCode="m/d/yyyy">
                  <c:v>42124.0</c:v>
                </c:pt>
                <c:pt idx="593" formatCode="m/d/yyyy">
                  <c:v>42123.0</c:v>
                </c:pt>
                <c:pt idx="594" formatCode="m/d/yyyy">
                  <c:v>42122.0</c:v>
                </c:pt>
                <c:pt idx="595" formatCode="m/d/yyyy">
                  <c:v>42121.0</c:v>
                </c:pt>
                <c:pt idx="596" formatCode="m/d/yyyy">
                  <c:v>42118.0</c:v>
                </c:pt>
                <c:pt idx="597" formatCode="m/d/yyyy">
                  <c:v>42117.0</c:v>
                </c:pt>
                <c:pt idx="598" formatCode="m/d/yyyy">
                  <c:v>42116.0</c:v>
                </c:pt>
                <c:pt idx="599" formatCode="m/d/yyyy">
                  <c:v>42115.0</c:v>
                </c:pt>
                <c:pt idx="600" formatCode="m/d/yyyy">
                  <c:v>42114.0</c:v>
                </c:pt>
                <c:pt idx="601" formatCode="m/d/yyyy">
                  <c:v>42111.0</c:v>
                </c:pt>
                <c:pt idx="602" formatCode="m/d/yyyy">
                  <c:v>42110.0</c:v>
                </c:pt>
                <c:pt idx="603" formatCode="m/d/yyyy">
                  <c:v>42109.0</c:v>
                </c:pt>
                <c:pt idx="604" formatCode="m/d/yyyy">
                  <c:v>42108.0</c:v>
                </c:pt>
                <c:pt idx="605" formatCode="m/d/yyyy">
                  <c:v>42107.0</c:v>
                </c:pt>
                <c:pt idx="606" formatCode="m/d/yyyy">
                  <c:v>42104.0</c:v>
                </c:pt>
                <c:pt idx="607" formatCode="m/d/yyyy">
                  <c:v>42103.0</c:v>
                </c:pt>
                <c:pt idx="608" formatCode="m/d/yyyy">
                  <c:v>42102.0</c:v>
                </c:pt>
                <c:pt idx="609" formatCode="m/d/yyyy">
                  <c:v>42101.0</c:v>
                </c:pt>
                <c:pt idx="610" formatCode="m/d/yyyy">
                  <c:v>42100.0</c:v>
                </c:pt>
                <c:pt idx="611" formatCode="m/d/yyyy">
                  <c:v>42096.0</c:v>
                </c:pt>
                <c:pt idx="612" formatCode="m/d/yyyy">
                  <c:v>42095.0</c:v>
                </c:pt>
                <c:pt idx="613" formatCode="m/d/yyyy">
                  <c:v>42094.0</c:v>
                </c:pt>
                <c:pt idx="614" formatCode="m/d/yyyy">
                  <c:v>42093.0</c:v>
                </c:pt>
                <c:pt idx="615" formatCode="m/d/yyyy">
                  <c:v>42090.0</c:v>
                </c:pt>
                <c:pt idx="616" formatCode="m/d/yyyy">
                  <c:v>42089.0</c:v>
                </c:pt>
                <c:pt idx="617" formatCode="m/d/yyyy">
                  <c:v>42088.0</c:v>
                </c:pt>
                <c:pt idx="618" formatCode="m/d/yyyy">
                  <c:v>42087.0</c:v>
                </c:pt>
                <c:pt idx="619" formatCode="m/d/yyyy">
                  <c:v>42086.0</c:v>
                </c:pt>
                <c:pt idx="620" formatCode="m/d/yyyy">
                  <c:v>42083.0</c:v>
                </c:pt>
                <c:pt idx="621" formatCode="m/d/yyyy">
                  <c:v>42082.0</c:v>
                </c:pt>
                <c:pt idx="622" formatCode="m/d/yyyy">
                  <c:v>42081.0</c:v>
                </c:pt>
                <c:pt idx="623" formatCode="m/d/yyyy">
                  <c:v>42080.0</c:v>
                </c:pt>
                <c:pt idx="624" formatCode="m/d/yyyy">
                  <c:v>42079.0</c:v>
                </c:pt>
                <c:pt idx="625" formatCode="m/d/yyyy">
                  <c:v>42076.0</c:v>
                </c:pt>
                <c:pt idx="626" formatCode="m/d/yyyy">
                  <c:v>42075.0</c:v>
                </c:pt>
                <c:pt idx="627" formatCode="m/d/yyyy">
                  <c:v>42074.0</c:v>
                </c:pt>
                <c:pt idx="628" formatCode="m/d/yyyy">
                  <c:v>42073.0</c:v>
                </c:pt>
                <c:pt idx="629" formatCode="m/d/yyyy">
                  <c:v>42072.0</c:v>
                </c:pt>
                <c:pt idx="630" formatCode="m/d/yyyy">
                  <c:v>42069.0</c:v>
                </c:pt>
                <c:pt idx="631" formatCode="m/d/yyyy">
                  <c:v>42068.0</c:v>
                </c:pt>
                <c:pt idx="632" formatCode="m/d/yyyy">
                  <c:v>42067.0</c:v>
                </c:pt>
                <c:pt idx="633" formatCode="m/d/yyyy">
                  <c:v>42066.0</c:v>
                </c:pt>
                <c:pt idx="634" formatCode="m/d/yyyy">
                  <c:v>42065.0</c:v>
                </c:pt>
                <c:pt idx="635" formatCode="m/d/yyyy">
                  <c:v>42062.0</c:v>
                </c:pt>
                <c:pt idx="636" formatCode="m/d/yyyy">
                  <c:v>42061.0</c:v>
                </c:pt>
                <c:pt idx="637" formatCode="m/d/yyyy">
                  <c:v>42060.0</c:v>
                </c:pt>
                <c:pt idx="638" formatCode="m/d/yyyy">
                  <c:v>42059.0</c:v>
                </c:pt>
                <c:pt idx="639" formatCode="m/d/yyyy">
                  <c:v>42058.0</c:v>
                </c:pt>
                <c:pt idx="640" formatCode="m/d/yyyy">
                  <c:v>42055.0</c:v>
                </c:pt>
                <c:pt idx="641" formatCode="m/d/yyyy">
                  <c:v>42054.0</c:v>
                </c:pt>
                <c:pt idx="642" formatCode="m/d/yyyy">
                  <c:v>42053.0</c:v>
                </c:pt>
                <c:pt idx="643" formatCode="m/d/yyyy">
                  <c:v>42052.0</c:v>
                </c:pt>
                <c:pt idx="644" formatCode="m/d/yyyy">
                  <c:v>42048.0</c:v>
                </c:pt>
                <c:pt idx="645" formatCode="m/d/yyyy">
                  <c:v>42047.0</c:v>
                </c:pt>
                <c:pt idx="646" formatCode="m/d/yyyy">
                  <c:v>42046.0</c:v>
                </c:pt>
                <c:pt idx="647" formatCode="m/d/yyyy">
                  <c:v>42045.0</c:v>
                </c:pt>
                <c:pt idx="648" formatCode="m/d/yyyy">
                  <c:v>42044.0</c:v>
                </c:pt>
                <c:pt idx="649" formatCode="m/d/yyyy">
                  <c:v>42041.0</c:v>
                </c:pt>
                <c:pt idx="650" formatCode="m/d/yyyy">
                  <c:v>42040.0</c:v>
                </c:pt>
                <c:pt idx="651" formatCode="m/d/yyyy">
                  <c:v>42039.0</c:v>
                </c:pt>
                <c:pt idx="652" formatCode="m/d/yyyy">
                  <c:v>42038.0</c:v>
                </c:pt>
                <c:pt idx="653" formatCode="m/d/yyyy">
                  <c:v>42037.0</c:v>
                </c:pt>
                <c:pt idx="654" formatCode="m/d/yyyy">
                  <c:v>42034.0</c:v>
                </c:pt>
                <c:pt idx="655" formatCode="m/d/yyyy">
                  <c:v>42033.0</c:v>
                </c:pt>
                <c:pt idx="656" formatCode="m/d/yyyy">
                  <c:v>42032.0</c:v>
                </c:pt>
                <c:pt idx="657" formatCode="m/d/yyyy">
                  <c:v>42031.0</c:v>
                </c:pt>
                <c:pt idx="658" formatCode="m/d/yyyy">
                  <c:v>42030.0</c:v>
                </c:pt>
                <c:pt idx="659" formatCode="m/d/yyyy">
                  <c:v>42027.0</c:v>
                </c:pt>
                <c:pt idx="660" formatCode="m/d/yyyy">
                  <c:v>42026.0</c:v>
                </c:pt>
                <c:pt idx="661" formatCode="m/d/yyyy">
                  <c:v>42025.0</c:v>
                </c:pt>
                <c:pt idx="662" formatCode="m/d/yyyy">
                  <c:v>42024.0</c:v>
                </c:pt>
                <c:pt idx="663" formatCode="m/d/yyyy">
                  <c:v>42023.0</c:v>
                </c:pt>
                <c:pt idx="664" formatCode="m/d/yyyy">
                  <c:v>42020.0</c:v>
                </c:pt>
                <c:pt idx="665" formatCode="m/d/yyyy">
                  <c:v>42019.0</c:v>
                </c:pt>
                <c:pt idx="666" formatCode="m/d/yyyy">
                  <c:v>42018.0</c:v>
                </c:pt>
                <c:pt idx="667" formatCode="m/d/yyyy">
                  <c:v>42017.0</c:v>
                </c:pt>
                <c:pt idx="668" formatCode="m/d/yyyy">
                  <c:v>42016.0</c:v>
                </c:pt>
                <c:pt idx="669" formatCode="m/d/yyyy">
                  <c:v>42013.0</c:v>
                </c:pt>
                <c:pt idx="670" formatCode="m/d/yyyy">
                  <c:v>42012.0</c:v>
                </c:pt>
                <c:pt idx="671" formatCode="m/d/yyyy">
                  <c:v>42011.0</c:v>
                </c:pt>
                <c:pt idx="672" formatCode="m/d/yyyy">
                  <c:v>42010.0</c:v>
                </c:pt>
                <c:pt idx="673" formatCode="m/d/yyyy">
                  <c:v>42009.0</c:v>
                </c:pt>
                <c:pt idx="674" formatCode="m/d/yyyy">
                  <c:v>42006.0</c:v>
                </c:pt>
                <c:pt idx="675" formatCode="m/d/yyyy">
                  <c:v>42004.0</c:v>
                </c:pt>
                <c:pt idx="676" formatCode="m/d/yyyy">
                  <c:v>42003.0</c:v>
                </c:pt>
                <c:pt idx="677" formatCode="m/d/yyyy">
                  <c:v>42002.0</c:v>
                </c:pt>
                <c:pt idx="678" formatCode="m/d/yyyy">
                  <c:v>41997.0</c:v>
                </c:pt>
                <c:pt idx="679" formatCode="m/d/yyyy">
                  <c:v>41996.0</c:v>
                </c:pt>
                <c:pt idx="680" formatCode="m/d/yyyy">
                  <c:v>41995.0</c:v>
                </c:pt>
                <c:pt idx="681" formatCode="m/d/yyyy">
                  <c:v>41992.0</c:v>
                </c:pt>
                <c:pt idx="682" formatCode="m/d/yyyy">
                  <c:v>41991.0</c:v>
                </c:pt>
                <c:pt idx="683" formatCode="m/d/yyyy">
                  <c:v>41990.0</c:v>
                </c:pt>
                <c:pt idx="684" formatCode="m/d/yyyy">
                  <c:v>41989.0</c:v>
                </c:pt>
                <c:pt idx="685" formatCode="m/d/yyyy">
                  <c:v>41988.0</c:v>
                </c:pt>
                <c:pt idx="686" formatCode="m/d/yyyy">
                  <c:v>41985.0</c:v>
                </c:pt>
                <c:pt idx="687" formatCode="m/d/yyyy">
                  <c:v>41984.0</c:v>
                </c:pt>
                <c:pt idx="688" formatCode="m/d/yyyy">
                  <c:v>41983.0</c:v>
                </c:pt>
                <c:pt idx="689" formatCode="m/d/yyyy">
                  <c:v>41982.0</c:v>
                </c:pt>
                <c:pt idx="690" formatCode="m/d/yyyy">
                  <c:v>41981.0</c:v>
                </c:pt>
                <c:pt idx="691" formatCode="m/d/yyyy">
                  <c:v>41978.0</c:v>
                </c:pt>
                <c:pt idx="692" formatCode="m/d/yyyy">
                  <c:v>41977.0</c:v>
                </c:pt>
                <c:pt idx="693" formatCode="m/d/yyyy">
                  <c:v>41976.0</c:v>
                </c:pt>
                <c:pt idx="694" formatCode="m/d/yyyy">
                  <c:v>41975.0</c:v>
                </c:pt>
                <c:pt idx="695" formatCode="m/d/yyyy">
                  <c:v>41974.0</c:v>
                </c:pt>
                <c:pt idx="696" formatCode="m/d/yyyy">
                  <c:v>41969.0</c:v>
                </c:pt>
                <c:pt idx="697" formatCode="m/d/yyyy">
                  <c:v>41968.0</c:v>
                </c:pt>
                <c:pt idx="698" formatCode="m/d/yyyy">
                  <c:v>41967.0</c:v>
                </c:pt>
                <c:pt idx="699" formatCode="m/d/yyyy">
                  <c:v>41964.0</c:v>
                </c:pt>
                <c:pt idx="700" formatCode="m/d/yyyy">
                  <c:v>41963.0</c:v>
                </c:pt>
                <c:pt idx="701" formatCode="m/d/yyyy">
                  <c:v>41962.0</c:v>
                </c:pt>
                <c:pt idx="702" formatCode="m/d/yyyy">
                  <c:v>41961.0</c:v>
                </c:pt>
                <c:pt idx="703" formatCode="m/d/yyyy">
                  <c:v>41960.0</c:v>
                </c:pt>
                <c:pt idx="704" formatCode="m/d/yyyy">
                  <c:v>41957.0</c:v>
                </c:pt>
                <c:pt idx="705" formatCode="m/d/yyyy">
                  <c:v>41956.0</c:v>
                </c:pt>
                <c:pt idx="706" formatCode="m/d/yyyy">
                  <c:v>41955.0</c:v>
                </c:pt>
                <c:pt idx="707" formatCode="m/d/yyyy">
                  <c:v>41954.0</c:v>
                </c:pt>
                <c:pt idx="708" formatCode="m/d/yyyy">
                  <c:v>41953.0</c:v>
                </c:pt>
                <c:pt idx="709" formatCode="m/d/yyyy">
                  <c:v>41950.0</c:v>
                </c:pt>
                <c:pt idx="710" formatCode="m/d/yyyy">
                  <c:v>41949.0</c:v>
                </c:pt>
                <c:pt idx="711" formatCode="m/d/yyyy">
                  <c:v>41948.0</c:v>
                </c:pt>
                <c:pt idx="712" formatCode="m/d/yyyy">
                  <c:v>41947.0</c:v>
                </c:pt>
                <c:pt idx="713" formatCode="m/d/yyyy">
                  <c:v>41946.0</c:v>
                </c:pt>
                <c:pt idx="714" formatCode="m/d/yyyy">
                  <c:v>41943.0</c:v>
                </c:pt>
                <c:pt idx="715" formatCode="m/d/yyyy">
                  <c:v>41942.0</c:v>
                </c:pt>
                <c:pt idx="716" formatCode="m/d/yyyy">
                  <c:v>41941.0</c:v>
                </c:pt>
                <c:pt idx="717" formatCode="m/d/yyyy">
                  <c:v>41940.0</c:v>
                </c:pt>
                <c:pt idx="718" formatCode="m/d/yyyy">
                  <c:v>41939.0</c:v>
                </c:pt>
                <c:pt idx="719" formatCode="m/d/yyyy">
                  <c:v>41936.0</c:v>
                </c:pt>
                <c:pt idx="720" formatCode="m/d/yyyy">
                  <c:v>41935.0</c:v>
                </c:pt>
                <c:pt idx="721" formatCode="m/d/yyyy">
                  <c:v>41934.0</c:v>
                </c:pt>
                <c:pt idx="722" formatCode="m/d/yyyy">
                  <c:v>41933.0</c:v>
                </c:pt>
                <c:pt idx="723" formatCode="m/d/yyyy">
                  <c:v>41932.0</c:v>
                </c:pt>
                <c:pt idx="724" formatCode="m/d/yyyy">
                  <c:v>41929.0</c:v>
                </c:pt>
                <c:pt idx="725" formatCode="m/d/yyyy">
                  <c:v>41928.0</c:v>
                </c:pt>
                <c:pt idx="726" formatCode="m/d/yyyy">
                  <c:v>41927.0</c:v>
                </c:pt>
                <c:pt idx="727" formatCode="m/d/yyyy">
                  <c:v>41926.0</c:v>
                </c:pt>
                <c:pt idx="728" formatCode="m/d/yyyy">
                  <c:v>41925.0</c:v>
                </c:pt>
                <c:pt idx="729" formatCode="m/d/yyyy">
                  <c:v>41922.0</c:v>
                </c:pt>
                <c:pt idx="730" formatCode="m/d/yyyy">
                  <c:v>41921.0</c:v>
                </c:pt>
                <c:pt idx="731" formatCode="m/d/yyyy">
                  <c:v>41920.0</c:v>
                </c:pt>
                <c:pt idx="732" formatCode="m/d/yyyy">
                  <c:v>41919.0</c:v>
                </c:pt>
                <c:pt idx="733" formatCode="m/d/yyyy">
                  <c:v>41918.0</c:v>
                </c:pt>
                <c:pt idx="734" formatCode="m/d/yyyy">
                  <c:v>41915.0</c:v>
                </c:pt>
                <c:pt idx="735" formatCode="m/d/yyyy">
                  <c:v>41914.0</c:v>
                </c:pt>
                <c:pt idx="736" formatCode="m/d/yyyy">
                  <c:v>41913.0</c:v>
                </c:pt>
                <c:pt idx="737" formatCode="m/d/yyyy">
                  <c:v>41912.0</c:v>
                </c:pt>
                <c:pt idx="738" formatCode="m/d/yyyy">
                  <c:v>41911.0</c:v>
                </c:pt>
                <c:pt idx="739" formatCode="m/d/yyyy">
                  <c:v>41908.0</c:v>
                </c:pt>
                <c:pt idx="740" formatCode="m/d/yyyy">
                  <c:v>41907.0</c:v>
                </c:pt>
                <c:pt idx="741" formatCode="m/d/yyyy">
                  <c:v>41906.0</c:v>
                </c:pt>
                <c:pt idx="742" formatCode="m/d/yyyy">
                  <c:v>41905.0</c:v>
                </c:pt>
                <c:pt idx="743" formatCode="m/d/yyyy">
                  <c:v>41904.0</c:v>
                </c:pt>
                <c:pt idx="744" formatCode="m/d/yyyy">
                  <c:v>41901.0</c:v>
                </c:pt>
                <c:pt idx="745" formatCode="m/d/yyyy">
                  <c:v>41900.0</c:v>
                </c:pt>
                <c:pt idx="746" formatCode="m/d/yyyy">
                  <c:v>41899.0</c:v>
                </c:pt>
                <c:pt idx="747" formatCode="m/d/yyyy">
                  <c:v>41898.0</c:v>
                </c:pt>
                <c:pt idx="748" formatCode="m/d/yyyy">
                  <c:v>41897.0</c:v>
                </c:pt>
                <c:pt idx="749" formatCode="m/d/yyyy">
                  <c:v>41894.0</c:v>
                </c:pt>
                <c:pt idx="750" formatCode="m/d/yyyy">
                  <c:v>41893.0</c:v>
                </c:pt>
                <c:pt idx="751" formatCode="m/d/yyyy">
                  <c:v>41892.0</c:v>
                </c:pt>
                <c:pt idx="752" formatCode="m/d/yyyy">
                  <c:v>41891.0</c:v>
                </c:pt>
                <c:pt idx="753" formatCode="m/d/yyyy">
                  <c:v>41890.0</c:v>
                </c:pt>
                <c:pt idx="754" formatCode="m/d/yyyy">
                  <c:v>41887.0</c:v>
                </c:pt>
                <c:pt idx="755" formatCode="m/d/yyyy">
                  <c:v>41886.0</c:v>
                </c:pt>
                <c:pt idx="756" formatCode="m/d/yyyy">
                  <c:v>41885.0</c:v>
                </c:pt>
                <c:pt idx="757" formatCode="m/d/yyyy">
                  <c:v>41884.0</c:v>
                </c:pt>
                <c:pt idx="758" formatCode="m/d/yyyy">
                  <c:v>41880.0</c:v>
                </c:pt>
                <c:pt idx="759" formatCode="m/d/yyyy">
                  <c:v>41879.0</c:v>
                </c:pt>
                <c:pt idx="760" formatCode="m/d/yyyy">
                  <c:v>41878.0</c:v>
                </c:pt>
                <c:pt idx="761" formatCode="m/d/yyyy">
                  <c:v>41877.0</c:v>
                </c:pt>
                <c:pt idx="762" formatCode="m/d/yyyy">
                  <c:v>41876.0</c:v>
                </c:pt>
                <c:pt idx="763" formatCode="m/d/yyyy">
                  <c:v>41873.0</c:v>
                </c:pt>
                <c:pt idx="764" formatCode="m/d/yyyy">
                  <c:v>41872.0</c:v>
                </c:pt>
                <c:pt idx="765" formatCode="m/d/yyyy">
                  <c:v>41871.0</c:v>
                </c:pt>
                <c:pt idx="766" formatCode="m/d/yyyy">
                  <c:v>41870.0</c:v>
                </c:pt>
                <c:pt idx="767" formatCode="m/d/yyyy">
                  <c:v>41869.0</c:v>
                </c:pt>
                <c:pt idx="768" formatCode="m/d/yyyy">
                  <c:v>41866.0</c:v>
                </c:pt>
                <c:pt idx="769" formatCode="m/d/yyyy">
                  <c:v>41865.0</c:v>
                </c:pt>
                <c:pt idx="770" formatCode="m/d/yyyy">
                  <c:v>41864.0</c:v>
                </c:pt>
                <c:pt idx="771" formatCode="m/d/yyyy">
                  <c:v>41863.0</c:v>
                </c:pt>
                <c:pt idx="772" formatCode="m/d/yyyy">
                  <c:v>41862.0</c:v>
                </c:pt>
                <c:pt idx="773" formatCode="m/d/yyyy">
                  <c:v>41859.0</c:v>
                </c:pt>
                <c:pt idx="774" formatCode="m/d/yyyy">
                  <c:v>41858.0</c:v>
                </c:pt>
                <c:pt idx="775" formatCode="m/d/yyyy">
                  <c:v>41857.0</c:v>
                </c:pt>
                <c:pt idx="776" formatCode="m/d/yyyy">
                  <c:v>41856.0</c:v>
                </c:pt>
                <c:pt idx="777" formatCode="m/d/yyyy">
                  <c:v>41855.0</c:v>
                </c:pt>
                <c:pt idx="778" formatCode="m/d/yyyy">
                  <c:v>41852.0</c:v>
                </c:pt>
                <c:pt idx="779" formatCode="m/d/yyyy">
                  <c:v>41851.0</c:v>
                </c:pt>
                <c:pt idx="780" formatCode="m/d/yyyy">
                  <c:v>41850.0</c:v>
                </c:pt>
                <c:pt idx="781" formatCode="m/d/yyyy">
                  <c:v>41849.0</c:v>
                </c:pt>
                <c:pt idx="782" formatCode="m/d/yyyy">
                  <c:v>41848.0</c:v>
                </c:pt>
                <c:pt idx="783" formatCode="m/d/yyyy">
                  <c:v>41845.0</c:v>
                </c:pt>
                <c:pt idx="784" formatCode="m/d/yyyy">
                  <c:v>41844.0</c:v>
                </c:pt>
                <c:pt idx="785" formatCode="m/d/yyyy">
                  <c:v>41843.0</c:v>
                </c:pt>
                <c:pt idx="786" formatCode="m/d/yyyy">
                  <c:v>41842.0</c:v>
                </c:pt>
                <c:pt idx="787" formatCode="m/d/yyyy">
                  <c:v>41841.0</c:v>
                </c:pt>
                <c:pt idx="788" formatCode="m/d/yyyy">
                  <c:v>41838.0</c:v>
                </c:pt>
                <c:pt idx="789" formatCode="m/d/yyyy">
                  <c:v>41837.0</c:v>
                </c:pt>
                <c:pt idx="790" formatCode="m/d/yyyy">
                  <c:v>41836.0</c:v>
                </c:pt>
                <c:pt idx="791" formatCode="m/d/yyyy">
                  <c:v>41835.0</c:v>
                </c:pt>
                <c:pt idx="792" formatCode="m/d/yyyy">
                  <c:v>41834.0</c:v>
                </c:pt>
                <c:pt idx="793" formatCode="m/d/yyyy">
                  <c:v>41831.0</c:v>
                </c:pt>
                <c:pt idx="794" formatCode="m/d/yyyy">
                  <c:v>41830.0</c:v>
                </c:pt>
                <c:pt idx="795" formatCode="m/d/yyyy">
                  <c:v>41829.0</c:v>
                </c:pt>
                <c:pt idx="796" formatCode="m/d/yyyy">
                  <c:v>41828.0</c:v>
                </c:pt>
                <c:pt idx="797" formatCode="m/d/yyyy">
                  <c:v>41827.0</c:v>
                </c:pt>
                <c:pt idx="798" formatCode="m/d/yyyy">
                  <c:v>41823.0</c:v>
                </c:pt>
                <c:pt idx="799" formatCode="m/d/yyyy">
                  <c:v>41822.0</c:v>
                </c:pt>
                <c:pt idx="800" formatCode="m/d/yyyy">
                  <c:v>41820.0</c:v>
                </c:pt>
                <c:pt idx="801" formatCode="m/d/yyyy">
                  <c:v>41817.0</c:v>
                </c:pt>
                <c:pt idx="802" formatCode="m/d/yyyy">
                  <c:v>41816.0</c:v>
                </c:pt>
                <c:pt idx="803" formatCode="m/d/yyyy">
                  <c:v>41815.0</c:v>
                </c:pt>
                <c:pt idx="804" formatCode="m/d/yyyy">
                  <c:v>41814.0</c:v>
                </c:pt>
                <c:pt idx="805" formatCode="m/d/yyyy">
                  <c:v>41813.0</c:v>
                </c:pt>
                <c:pt idx="806" formatCode="m/d/yyyy">
                  <c:v>41810.0</c:v>
                </c:pt>
                <c:pt idx="807" formatCode="m/d/yyyy">
                  <c:v>41809.0</c:v>
                </c:pt>
                <c:pt idx="808" formatCode="m/d/yyyy">
                  <c:v>41808.0</c:v>
                </c:pt>
                <c:pt idx="809" formatCode="m/d/yyyy">
                  <c:v>41807.0</c:v>
                </c:pt>
                <c:pt idx="810" formatCode="m/d/yyyy">
                  <c:v>41806.0</c:v>
                </c:pt>
                <c:pt idx="811" formatCode="m/d/yyyy">
                  <c:v>41803.0</c:v>
                </c:pt>
                <c:pt idx="812" formatCode="m/d/yyyy">
                  <c:v>41802.0</c:v>
                </c:pt>
                <c:pt idx="813" formatCode="m/d/yyyy">
                  <c:v>41801.0</c:v>
                </c:pt>
                <c:pt idx="814" formatCode="m/d/yyyy">
                  <c:v>41800.0</c:v>
                </c:pt>
                <c:pt idx="815" formatCode="m/d/yyyy">
                  <c:v>41799.0</c:v>
                </c:pt>
                <c:pt idx="816" formatCode="m/d/yyyy">
                  <c:v>41796.0</c:v>
                </c:pt>
                <c:pt idx="817" formatCode="m/d/yyyy">
                  <c:v>41795.0</c:v>
                </c:pt>
                <c:pt idx="818" formatCode="m/d/yyyy">
                  <c:v>41794.0</c:v>
                </c:pt>
                <c:pt idx="819" formatCode="m/d/yyyy">
                  <c:v>41793.0</c:v>
                </c:pt>
                <c:pt idx="820" formatCode="m/d/yyyy">
                  <c:v>41792.0</c:v>
                </c:pt>
                <c:pt idx="821" formatCode="m/d/yyyy">
                  <c:v>41789.0</c:v>
                </c:pt>
                <c:pt idx="822" formatCode="m/d/yyyy">
                  <c:v>41788.0</c:v>
                </c:pt>
                <c:pt idx="823" formatCode="m/d/yyyy">
                  <c:v>41787.0</c:v>
                </c:pt>
                <c:pt idx="824" formatCode="m/d/yyyy">
                  <c:v>41786.0</c:v>
                </c:pt>
                <c:pt idx="825" formatCode="m/d/yyyy">
                  <c:v>41782.0</c:v>
                </c:pt>
                <c:pt idx="826" formatCode="m/d/yyyy">
                  <c:v>41781.0</c:v>
                </c:pt>
                <c:pt idx="827" formatCode="m/d/yyyy">
                  <c:v>41780.0</c:v>
                </c:pt>
                <c:pt idx="828" formatCode="m/d/yyyy">
                  <c:v>41779.0</c:v>
                </c:pt>
                <c:pt idx="829" formatCode="m/d/yyyy">
                  <c:v>41778.0</c:v>
                </c:pt>
                <c:pt idx="830" formatCode="m/d/yyyy">
                  <c:v>41775.0</c:v>
                </c:pt>
                <c:pt idx="831" formatCode="m/d/yyyy">
                  <c:v>41774.0</c:v>
                </c:pt>
                <c:pt idx="832" formatCode="m/d/yyyy">
                  <c:v>41773.0</c:v>
                </c:pt>
                <c:pt idx="833" formatCode="m/d/yyyy">
                  <c:v>41772.0</c:v>
                </c:pt>
                <c:pt idx="834" formatCode="m/d/yyyy">
                  <c:v>41771.0</c:v>
                </c:pt>
                <c:pt idx="835" formatCode="m/d/yyyy">
                  <c:v>41768.0</c:v>
                </c:pt>
                <c:pt idx="836" formatCode="m/d/yyyy">
                  <c:v>41767.0</c:v>
                </c:pt>
                <c:pt idx="837" formatCode="m/d/yyyy">
                  <c:v>41766.0</c:v>
                </c:pt>
                <c:pt idx="838" formatCode="m/d/yyyy">
                  <c:v>41765.0</c:v>
                </c:pt>
                <c:pt idx="839" formatCode="m/d/yyyy">
                  <c:v>41764.0</c:v>
                </c:pt>
                <c:pt idx="840" formatCode="m/d/yyyy">
                  <c:v>41761.0</c:v>
                </c:pt>
                <c:pt idx="841" formatCode="m/d/yyyy">
                  <c:v>41760.0</c:v>
                </c:pt>
                <c:pt idx="842" formatCode="m/d/yyyy">
                  <c:v>41759.0</c:v>
                </c:pt>
                <c:pt idx="843" formatCode="m/d/yyyy">
                  <c:v>41758.0</c:v>
                </c:pt>
                <c:pt idx="844" formatCode="m/d/yyyy">
                  <c:v>41757.0</c:v>
                </c:pt>
                <c:pt idx="845" formatCode="m/d/yyyy">
                  <c:v>41754.0</c:v>
                </c:pt>
                <c:pt idx="846" formatCode="m/d/yyyy">
                  <c:v>41753.0</c:v>
                </c:pt>
                <c:pt idx="847" formatCode="m/d/yyyy">
                  <c:v>41752.0</c:v>
                </c:pt>
                <c:pt idx="848" formatCode="m/d/yyyy">
                  <c:v>41751.0</c:v>
                </c:pt>
                <c:pt idx="849" formatCode="m/d/yyyy">
                  <c:v>41750.0</c:v>
                </c:pt>
                <c:pt idx="850" formatCode="m/d/yyyy">
                  <c:v>41746.0</c:v>
                </c:pt>
                <c:pt idx="851" formatCode="m/d/yyyy">
                  <c:v>41745.0</c:v>
                </c:pt>
                <c:pt idx="852" formatCode="m/d/yyyy">
                  <c:v>41744.0</c:v>
                </c:pt>
                <c:pt idx="853" formatCode="m/d/yyyy">
                  <c:v>41743.0</c:v>
                </c:pt>
                <c:pt idx="854" formatCode="m/d/yyyy">
                  <c:v>41740.0</c:v>
                </c:pt>
                <c:pt idx="855" formatCode="m/d/yyyy">
                  <c:v>41739.0</c:v>
                </c:pt>
                <c:pt idx="856" formatCode="m/d/yyyy">
                  <c:v>41738.0</c:v>
                </c:pt>
                <c:pt idx="857" formatCode="m/d/yyyy">
                  <c:v>41737.0</c:v>
                </c:pt>
                <c:pt idx="858" formatCode="m/d/yyyy">
                  <c:v>41736.0</c:v>
                </c:pt>
                <c:pt idx="859" formatCode="m/d/yyyy">
                  <c:v>41733.0</c:v>
                </c:pt>
                <c:pt idx="860" formatCode="m/d/yyyy">
                  <c:v>41732.0</c:v>
                </c:pt>
                <c:pt idx="861" formatCode="m/d/yyyy">
                  <c:v>41731.0</c:v>
                </c:pt>
                <c:pt idx="862" formatCode="m/d/yyyy">
                  <c:v>41730.0</c:v>
                </c:pt>
                <c:pt idx="863" formatCode="m/d/yyyy">
                  <c:v>41729.0</c:v>
                </c:pt>
                <c:pt idx="864" formatCode="m/d/yyyy">
                  <c:v>41726.0</c:v>
                </c:pt>
                <c:pt idx="865" formatCode="m/d/yyyy">
                  <c:v>41725.0</c:v>
                </c:pt>
                <c:pt idx="866" formatCode="m/d/yyyy">
                  <c:v>41724.0</c:v>
                </c:pt>
                <c:pt idx="867" formatCode="m/d/yyyy">
                  <c:v>41723.0</c:v>
                </c:pt>
                <c:pt idx="868" formatCode="m/d/yyyy">
                  <c:v>41722.0</c:v>
                </c:pt>
                <c:pt idx="869" formatCode="m/d/yyyy">
                  <c:v>41719.0</c:v>
                </c:pt>
                <c:pt idx="870" formatCode="m/d/yyyy">
                  <c:v>41718.0</c:v>
                </c:pt>
                <c:pt idx="871" formatCode="m/d/yyyy">
                  <c:v>41717.0</c:v>
                </c:pt>
                <c:pt idx="872" formatCode="m/d/yyyy">
                  <c:v>41716.0</c:v>
                </c:pt>
                <c:pt idx="873" formatCode="m/d/yyyy">
                  <c:v>41715.0</c:v>
                </c:pt>
                <c:pt idx="874" formatCode="m/d/yyyy">
                  <c:v>41712.0</c:v>
                </c:pt>
                <c:pt idx="875" formatCode="m/d/yyyy">
                  <c:v>41711.0</c:v>
                </c:pt>
                <c:pt idx="876" formatCode="m/d/yyyy">
                  <c:v>41710.0</c:v>
                </c:pt>
                <c:pt idx="877" formatCode="m/d/yyyy">
                  <c:v>41709.0</c:v>
                </c:pt>
                <c:pt idx="878" formatCode="m/d/yyyy">
                  <c:v>41708.0</c:v>
                </c:pt>
                <c:pt idx="879" formatCode="m/d/yyyy">
                  <c:v>41705.0</c:v>
                </c:pt>
                <c:pt idx="880" formatCode="m/d/yyyy">
                  <c:v>41704.0</c:v>
                </c:pt>
                <c:pt idx="881" formatCode="m/d/yyyy">
                  <c:v>41703.0</c:v>
                </c:pt>
                <c:pt idx="882" formatCode="m/d/yyyy">
                  <c:v>41702.0</c:v>
                </c:pt>
                <c:pt idx="883" formatCode="m/d/yyyy">
                  <c:v>41701.0</c:v>
                </c:pt>
                <c:pt idx="884" formatCode="m/d/yyyy">
                  <c:v>41698.0</c:v>
                </c:pt>
                <c:pt idx="885" formatCode="m/d/yyyy">
                  <c:v>41697.0</c:v>
                </c:pt>
                <c:pt idx="886" formatCode="m/d/yyyy">
                  <c:v>41696.0</c:v>
                </c:pt>
                <c:pt idx="887" formatCode="m/d/yyyy">
                  <c:v>41695.0</c:v>
                </c:pt>
                <c:pt idx="888" formatCode="m/d/yyyy">
                  <c:v>41694.0</c:v>
                </c:pt>
                <c:pt idx="889" formatCode="m/d/yyyy">
                  <c:v>41691.0</c:v>
                </c:pt>
                <c:pt idx="890" formatCode="m/d/yyyy">
                  <c:v>41690.0</c:v>
                </c:pt>
                <c:pt idx="891" formatCode="m/d/yyyy">
                  <c:v>41689.0</c:v>
                </c:pt>
                <c:pt idx="892" formatCode="m/d/yyyy">
                  <c:v>41688.0</c:v>
                </c:pt>
                <c:pt idx="893" formatCode="m/d/yyyy">
                  <c:v>41684.0</c:v>
                </c:pt>
                <c:pt idx="894" formatCode="m/d/yyyy">
                  <c:v>41683.0</c:v>
                </c:pt>
                <c:pt idx="895" formatCode="m/d/yyyy">
                  <c:v>41682.0</c:v>
                </c:pt>
                <c:pt idx="896" formatCode="m/d/yyyy">
                  <c:v>41681.0</c:v>
                </c:pt>
                <c:pt idx="897" formatCode="m/d/yyyy">
                  <c:v>41680.0</c:v>
                </c:pt>
                <c:pt idx="898" formatCode="m/d/yyyy">
                  <c:v>41677.0</c:v>
                </c:pt>
                <c:pt idx="899" formatCode="m/d/yyyy">
                  <c:v>41676.0</c:v>
                </c:pt>
                <c:pt idx="900" formatCode="m/d/yyyy">
                  <c:v>41675.0</c:v>
                </c:pt>
                <c:pt idx="901" formatCode="m/d/yyyy">
                  <c:v>41674.0</c:v>
                </c:pt>
                <c:pt idx="902" formatCode="m/d/yyyy">
                  <c:v>41673.0</c:v>
                </c:pt>
                <c:pt idx="903" formatCode="m/d/yyyy">
                  <c:v>41670.0</c:v>
                </c:pt>
                <c:pt idx="904" formatCode="m/d/yyyy">
                  <c:v>41669.0</c:v>
                </c:pt>
                <c:pt idx="905" formatCode="m/d/yyyy">
                  <c:v>41668.0</c:v>
                </c:pt>
                <c:pt idx="906" formatCode="m/d/yyyy">
                  <c:v>41667.0</c:v>
                </c:pt>
                <c:pt idx="907" formatCode="m/d/yyyy">
                  <c:v>41666.0</c:v>
                </c:pt>
                <c:pt idx="908" formatCode="m/d/yyyy">
                  <c:v>41663.0</c:v>
                </c:pt>
                <c:pt idx="909" formatCode="m/d/yyyy">
                  <c:v>41662.0</c:v>
                </c:pt>
                <c:pt idx="910" formatCode="m/d/yyyy">
                  <c:v>41661.0</c:v>
                </c:pt>
                <c:pt idx="911" formatCode="m/d/yyyy">
                  <c:v>41660.0</c:v>
                </c:pt>
                <c:pt idx="912" formatCode="m/d/yyyy">
                  <c:v>41656.0</c:v>
                </c:pt>
                <c:pt idx="913" formatCode="m/d/yyyy">
                  <c:v>41655.0</c:v>
                </c:pt>
                <c:pt idx="914" formatCode="m/d/yyyy">
                  <c:v>41654.0</c:v>
                </c:pt>
                <c:pt idx="915" formatCode="m/d/yyyy">
                  <c:v>41653.0</c:v>
                </c:pt>
                <c:pt idx="916" formatCode="m/d/yyyy">
                  <c:v>41652.0</c:v>
                </c:pt>
                <c:pt idx="917" formatCode="m/d/yyyy">
                  <c:v>41649.0</c:v>
                </c:pt>
                <c:pt idx="918" formatCode="m/d/yyyy">
                  <c:v>41648.0</c:v>
                </c:pt>
                <c:pt idx="919" formatCode="m/d/yyyy">
                  <c:v>41647.0</c:v>
                </c:pt>
                <c:pt idx="920" formatCode="m/d/yyyy">
                  <c:v>41646.0</c:v>
                </c:pt>
                <c:pt idx="921" formatCode="m/d/yyyy">
                  <c:v>41645.0</c:v>
                </c:pt>
                <c:pt idx="922" formatCode="m/d/yyyy">
                  <c:v>41642.0</c:v>
                </c:pt>
                <c:pt idx="923" formatCode="m/d/yyyy">
                  <c:v>41641.0</c:v>
                </c:pt>
                <c:pt idx="924" formatCode="m/d/yyyy">
                  <c:v>41639.0</c:v>
                </c:pt>
                <c:pt idx="925" formatCode="m/d/yyyy">
                  <c:v>41638.0</c:v>
                </c:pt>
                <c:pt idx="926" formatCode="m/d/yyyy">
                  <c:v>41635.0</c:v>
                </c:pt>
                <c:pt idx="927" formatCode="m/d/yyyy">
                  <c:v>41634.0</c:v>
                </c:pt>
                <c:pt idx="928" formatCode="m/d/yyyy">
                  <c:v>41632.0</c:v>
                </c:pt>
                <c:pt idx="929" formatCode="m/d/yyyy">
                  <c:v>41631.0</c:v>
                </c:pt>
                <c:pt idx="930" formatCode="m/d/yyyy">
                  <c:v>41628.0</c:v>
                </c:pt>
                <c:pt idx="931" formatCode="m/d/yyyy">
                  <c:v>41627.0</c:v>
                </c:pt>
                <c:pt idx="932" formatCode="m/d/yyyy">
                  <c:v>41626.0</c:v>
                </c:pt>
                <c:pt idx="933" formatCode="m/d/yyyy">
                  <c:v>41625.0</c:v>
                </c:pt>
                <c:pt idx="934" formatCode="m/d/yyyy">
                  <c:v>41624.0</c:v>
                </c:pt>
                <c:pt idx="935" formatCode="m/d/yyyy">
                  <c:v>41621.0</c:v>
                </c:pt>
                <c:pt idx="936" formatCode="m/d/yyyy">
                  <c:v>41620.0</c:v>
                </c:pt>
                <c:pt idx="937" formatCode="m/d/yyyy">
                  <c:v>41619.0</c:v>
                </c:pt>
                <c:pt idx="938" formatCode="m/d/yyyy">
                  <c:v>41618.0</c:v>
                </c:pt>
                <c:pt idx="939" formatCode="m/d/yyyy">
                  <c:v>41617.0</c:v>
                </c:pt>
                <c:pt idx="940" formatCode="m/d/yyyy">
                  <c:v>41614.0</c:v>
                </c:pt>
                <c:pt idx="941" formatCode="m/d/yyyy">
                  <c:v>41613.0</c:v>
                </c:pt>
                <c:pt idx="942" formatCode="m/d/yyyy">
                  <c:v>41612.0</c:v>
                </c:pt>
                <c:pt idx="943" formatCode="m/d/yyyy">
                  <c:v>41611.0</c:v>
                </c:pt>
                <c:pt idx="944" formatCode="m/d/yyyy">
                  <c:v>41610.0</c:v>
                </c:pt>
                <c:pt idx="945" formatCode="m/d/yyyy">
                  <c:v>41605.0</c:v>
                </c:pt>
                <c:pt idx="946" formatCode="m/d/yyyy">
                  <c:v>41604.0</c:v>
                </c:pt>
                <c:pt idx="947" formatCode="m/d/yyyy">
                  <c:v>41603.0</c:v>
                </c:pt>
                <c:pt idx="948" formatCode="m/d/yyyy">
                  <c:v>41600.0</c:v>
                </c:pt>
                <c:pt idx="949" formatCode="m/d/yyyy">
                  <c:v>41599.0</c:v>
                </c:pt>
                <c:pt idx="950" formatCode="m/d/yyyy">
                  <c:v>41598.0</c:v>
                </c:pt>
                <c:pt idx="951" formatCode="m/d/yyyy">
                  <c:v>41597.0</c:v>
                </c:pt>
                <c:pt idx="952" formatCode="m/d/yyyy">
                  <c:v>41596.0</c:v>
                </c:pt>
                <c:pt idx="953" formatCode="m/d/yyyy">
                  <c:v>41593.0</c:v>
                </c:pt>
                <c:pt idx="954" formatCode="m/d/yyyy">
                  <c:v>41592.0</c:v>
                </c:pt>
                <c:pt idx="955" formatCode="m/d/yyyy">
                  <c:v>41591.0</c:v>
                </c:pt>
                <c:pt idx="956" formatCode="m/d/yyyy">
                  <c:v>41590.0</c:v>
                </c:pt>
                <c:pt idx="957" formatCode="m/d/yyyy">
                  <c:v>41589.0</c:v>
                </c:pt>
                <c:pt idx="958" formatCode="m/d/yyyy">
                  <c:v>41586.0</c:v>
                </c:pt>
                <c:pt idx="959" formatCode="m/d/yyyy">
                  <c:v>41585.0</c:v>
                </c:pt>
                <c:pt idx="960" formatCode="m/d/yyyy">
                  <c:v>41584.0</c:v>
                </c:pt>
                <c:pt idx="961" formatCode="m/d/yyyy">
                  <c:v>41583.0</c:v>
                </c:pt>
                <c:pt idx="962" formatCode="m/d/yyyy">
                  <c:v>41582.0</c:v>
                </c:pt>
                <c:pt idx="963" formatCode="m/d/yyyy">
                  <c:v>41579.0</c:v>
                </c:pt>
                <c:pt idx="964" formatCode="m/d/yyyy">
                  <c:v>41578.0</c:v>
                </c:pt>
                <c:pt idx="965" formatCode="m/d/yyyy">
                  <c:v>41577.0</c:v>
                </c:pt>
                <c:pt idx="966" formatCode="m/d/yyyy">
                  <c:v>41576.0</c:v>
                </c:pt>
                <c:pt idx="967" formatCode="m/d/yyyy">
                  <c:v>41575.0</c:v>
                </c:pt>
                <c:pt idx="968" formatCode="m/d/yyyy">
                  <c:v>41572.0</c:v>
                </c:pt>
                <c:pt idx="969" formatCode="m/d/yyyy">
                  <c:v>41571.0</c:v>
                </c:pt>
                <c:pt idx="970" formatCode="m/d/yyyy">
                  <c:v>41570.0</c:v>
                </c:pt>
                <c:pt idx="971" formatCode="m/d/yyyy">
                  <c:v>41569.0</c:v>
                </c:pt>
                <c:pt idx="972" formatCode="m/d/yyyy">
                  <c:v>41568.0</c:v>
                </c:pt>
                <c:pt idx="973" formatCode="m/d/yyyy">
                  <c:v>41565.0</c:v>
                </c:pt>
                <c:pt idx="974" formatCode="m/d/yyyy">
                  <c:v>41564.0</c:v>
                </c:pt>
                <c:pt idx="975" formatCode="m/d/yyyy">
                  <c:v>41563.0</c:v>
                </c:pt>
                <c:pt idx="976" formatCode="m/d/yyyy">
                  <c:v>41562.0</c:v>
                </c:pt>
                <c:pt idx="977" formatCode="m/d/yyyy">
                  <c:v>41561.0</c:v>
                </c:pt>
                <c:pt idx="978" formatCode="m/d/yyyy">
                  <c:v>41558.0</c:v>
                </c:pt>
                <c:pt idx="979" formatCode="m/d/yyyy">
                  <c:v>41557.0</c:v>
                </c:pt>
                <c:pt idx="980" formatCode="m/d/yyyy">
                  <c:v>41556.0</c:v>
                </c:pt>
                <c:pt idx="981" formatCode="m/d/yyyy">
                  <c:v>41555.0</c:v>
                </c:pt>
                <c:pt idx="982" formatCode="m/d/yyyy">
                  <c:v>41554.0</c:v>
                </c:pt>
                <c:pt idx="983" formatCode="m/d/yyyy">
                  <c:v>41551.0</c:v>
                </c:pt>
                <c:pt idx="984" formatCode="m/d/yyyy">
                  <c:v>41550.0</c:v>
                </c:pt>
                <c:pt idx="985" formatCode="m/d/yyyy">
                  <c:v>41549.0</c:v>
                </c:pt>
                <c:pt idx="986" formatCode="m/d/yyyy">
                  <c:v>41548.0</c:v>
                </c:pt>
                <c:pt idx="987" formatCode="m/d/yyyy">
                  <c:v>41547.0</c:v>
                </c:pt>
                <c:pt idx="988" formatCode="m/d/yyyy">
                  <c:v>41544.0</c:v>
                </c:pt>
                <c:pt idx="989" formatCode="m/d/yyyy">
                  <c:v>41543.0</c:v>
                </c:pt>
                <c:pt idx="990" formatCode="m/d/yyyy">
                  <c:v>41542.0</c:v>
                </c:pt>
                <c:pt idx="991" formatCode="m/d/yyyy">
                  <c:v>41541.0</c:v>
                </c:pt>
                <c:pt idx="992" formatCode="m/d/yyyy">
                  <c:v>41540.0</c:v>
                </c:pt>
                <c:pt idx="993" formatCode="m/d/yyyy">
                  <c:v>41537.0</c:v>
                </c:pt>
                <c:pt idx="994" formatCode="m/d/yyyy">
                  <c:v>41536.0</c:v>
                </c:pt>
                <c:pt idx="995" formatCode="m/d/yyyy">
                  <c:v>41535.0</c:v>
                </c:pt>
                <c:pt idx="996" formatCode="m/d/yyyy">
                  <c:v>41534.0</c:v>
                </c:pt>
                <c:pt idx="997" formatCode="m/d/yyyy">
                  <c:v>41533.0</c:v>
                </c:pt>
                <c:pt idx="998" formatCode="m/d/yyyy">
                  <c:v>41530.0</c:v>
                </c:pt>
                <c:pt idx="999" formatCode="m/d/yyyy">
                  <c:v>41529.0</c:v>
                </c:pt>
                <c:pt idx="1000" formatCode="m/d/yyyy">
                  <c:v>41528.0</c:v>
                </c:pt>
                <c:pt idx="1001" formatCode="m/d/yyyy">
                  <c:v>41527.0</c:v>
                </c:pt>
                <c:pt idx="1002" formatCode="m/d/yyyy">
                  <c:v>41526.0</c:v>
                </c:pt>
                <c:pt idx="1003" formatCode="m/d/yyyy">
                  <c:v>41523.0</c:v>
                </c:pt>
                <c:pt idx="1004" formatCode="m/d/yyyy">
                  <c:v>41522.0</c:v>
                </c:pt>
                <c:pt idx="1005" formatCode="m/d/yyyy">
                  <c:v>41521.0</c:v>
                </c:pt>
                <c:pt idx="1006" formatCode="m/d/yyyy">
                  <c:v>41520.0</c:v>
                </c:pt>
                <c:pt idx="1007" formatCode="m/d/yyyy">
                  <c:v>41516.0</c:v>
                </c:pt>
                <c:pt idx="1008" formatCode="m/d/yyyy">
                  <c:v>41515.0</c:v>
                </c:pt>
                <c:pt idx="1009" formatCode="m/d/yyyy">
                  <c:v>41514.0</c:v>
                </c:pt>
                <c:pt idx="1010" formatCode="m/d/yyyy">
                  <c:v>41513.0</c:v>
                </c:pt>
                <c:pt idx="1011" formatCode="m/d/yyyy">
                  <c:v>41512.0</c:v>
                </c:pt>
                <c:pt idx="1012" formatCode="m/d/yyyy">
                  <c:v>41509.0</c:v>
                </c:pt>
                <c:pt idx="1013" formatCode="m/d/yyyy">
                  <c:v>41508.0</c:v>
                </c:pt>
                <c:pt idx="1014" formatCode="m/d/yyyy">
                  <c:v>41507.0</c:v>
                </c:pt>
                <c:pt idx="1015" formatCode="m/d/yyyy">
                  <c:v>41506.0</c:v>
                </c:pt>
                <c:pt idx="1016" formatCode="m/d/yyyy">
                  <c:v>41505.0</c:v>
                </c:pt>
                <c:pt idx="1017" formatCode="m/d/yyyy">
                  <c:v>41502.0</c:v>
                </c:pt>
                <c:pt idx="1018" formatCode="m/d/yyyy">
                  <c:v>41501.0</c:v>
                </c:pt>
                <c:pt idx="1019" formatCode="m/d/yyyy">
                  <c:v>41500.0</c:v>
                </c:pt>
                <c:pt idx="1020" formatCode="m/d/yyyy">
                  <c:v>41499.0</c:v>
                </c:pt>
                <c:pt idx="1021" formatCode="m/d/yyyy">
                  <c:v>41498.0</c:v>
                </c:pt>
                <c:pt idx="1022" formatCode="m/d/yyyy">
                  <c:v>41495.0</c:v>
                </c:pt>
                <c:pt idx="1023" formatCode="m/d/yyyy">
                  <c:v>41494.0</c:v>
                </c:pt>
                <c:pt idx="1024" formatCode="m/d/yyyy">
                  <c:v>41493.0</c:v>
                </c:pt>
                <c:pt idx="1025" formatCode="m/d/yyyy">
                  <c:v>41492.0</c:v>
                </c:pt>
                <c:pt idx="1026" formatCode="m/d/yyyy">
                  <c:v>41491.0</c:v>
                </c:pt>
                <c:pt idx="1027" formatCode="m/d/yyyy">
                  <c:v>41488.0</c:v>
                </c:pt>
                <c:pt idx="1028" formatCode="m/d/yyyy">
                  <c:v>41487.0</c:v>
                </c:pt>
                <c:pt idx="1029" formatCode="m/d/yyyy">
                  <c:v>41486.0</c:v>
                </c:pt>
                <c:pt idx="1030" formatCode="m/d/yyyy">
                  <c:v>41485.0</c:v>
                </c:pt>
                <c:pt idx="1031" formatCode="m/d/yyyy">
                  <c:v>41484.0</c:v>
                </c:pt>
                <c:pt idx="1032" formatCode="m/d/yyyy">
                  <c:v>41481.0</c:v>
                </c:pt>
                <c:pt idx="1033" formatCode="m/d/yyyy">
                  <c:v>41480.0</c:v>
                </c:pt>
                <c:pt idx="1034" formatCode="m/d/yyyy">
                  <c:v>41479.0</c:v>
                </c:pt>
                <c:pt idx="1035" formatCode="m/d/yyyy">
                  <c:v>41478.0</c:v>
                </c:pt>
                <c:pt idx="1036" formatCode="m/d/yyyy">
                  <c:v>41477.0</c:v>
                </c:pt>
                <c:pt idx="1037" formatCode="m/d/yyyy">
                  <c:v>41474.0</c:v>
                </c:pt>
                <c:pt idx="1038" formatCode="m/d/yyyy">
                  <c:v>41473.0</c:v>
                </c:pt>
                <c:pt idx="1039" formatCode="m/d/yyyy">
                  <c:v>41472.0</c:v>
                </c:pt>
                <c:pt idx="1040" formatCode="m/d/yyyy">
                  <c:v>41471.0</c:v>
                </c:pt>
                <c:pt idx="1041" formatCode="m/d/yyyy">
                  <c:v>41470.0</c:v>
                </c:pt>
                <c:pt idx="1042" formatCode="m/d/yyyy">
                  <c:v>41467.0</c:v>
                </c:pt>
                <c:pt idx="1043" formatCode="m/d/yyyy">
                  <c:v>41466.0</c:v>
                </c:pt>
                <c:pt idx="1044" formatCode="m/d/yyyy">
                  <c:v>41465.0</c:v>
                </c:pt>
                <c:pt idx="1045" formatCode="m/d/yyyy">
                  <c:v>41464.0</c:v>
                </c:pt>
                <c:pt idx="1046" formatCode="m/d/yyyy">
                  <c:v>41463.0</c:v>
                </c:pt>
                <c:pt idx="1047" formatCode="m/d/yyyy">
                  <c:v>41460.0</c:v>
                </c:pt>
                <c:pt idx="1048" formatCode="m/d/yyyy">
                  <c:v>41458.0</c:v>
                </c:pt>
                <c:pt idx="1049" formatCode="m/d/yyyy">
                  <c:v>41457.0</c:v>
                </c:pt>
                <c:pt idx="1050" formatCode="m/d/yyyy">
                  <c:v>41456.0</c:v>
                </c:pt>
                <c:pt idx="1051" formatCode="m/d/yyyy">
                  <c:v>41453.0</c:v>
                </c:pt>
                <c:pt idx="1052" formatCode="m/d/yyyy">
                  <c:v>41452.0</c:v>
                </c:pt>
                <c:pt idx="1053" formatCode="m/d/yyyy">
                  <c:v>41451.0</c:v>
                </c:pt>
                <c:pt idx="1054" formatCode="m/d/yyyy">
                  <c:v>41450.0</c:v>
                </c:pt>
                <c:pt idx="1055" formatCode="m/d/yyyy">
                  <c:v>41449.0</c:v>
                </c:pt>
                <c:pt idx="1056" formatCode="m/d/yyyy">
                  <c:v>41446.0</c:v>
                </c:pt>
                <c:pt idx="1057" formatCode="m/d/yyyy">
                  <c:v>41445.0</c:v>
                </c:pt>
                <c:pt idx="1058" formatCode="m/d/yyyy">
                  <c:v>41444.0</c:v>
                </c:pt>
                <c:pt idx="1059" formatCode="m/d/yyyy">
                  <c:v>41443.0</c:v>
                </c:pt>
                <c:pt idx="1060" formatCode="m/d/yyyy">
                  <c:v>41442.0</c:v>
                </c:pt>
                <c:pt idx="1061" formatCode="m/d/yyyy">
                  <c:v>41439.0</c:v>
                </c:pt>
                <c:pt idx="1062" formatCode="m/d/yyyy">
                  <c:v>41438.0</c:v>
                </c:pt>
                <c:pt idx="1063" formatCode="m/d/yyyy">
                  <c:v>41437.0</c:v>
                </c:pt>
                <c:pt idx="1064" formatCode="m/d/yyyy">
                  <c:v>41436.0</c:v>
                </c:pt>
                <c:pt idx="1065" formatCode="m/d/yyyy">
                  <c:v>41435.0</c:v>
                </c:pt>
                <c:pt idx="1066" formatCode="m/d/yyyy">
                  <c:v>41432.0</c:v>
                </c:pt>
                <c:pt idx="1067" formatCode="m/d/yyyy">
                  <c:v>41431.0</c:v>
                </c:pt>
                <c:pt idx="1068" formatCode="m/d/yyyy">
                  <c:v>41430.0</c:v>
                </c:pt>
                <c:pt idx="1069" formatCode="m/d/yyyy">
                  <c:v>41429.0</c:v>
                </c:pt>
                <c:pt idx="1070" formatCode="m/d/yyyy">
                  <c:v>41428.0</c:v>
                </c:pt>
                <c:pt idx="1071" formatCode="m/d/yyyy">
                  <c:v>41425.0</c:v>
                </c:pt>
                <c:pt idx="1072" formatCode="m/d/yyyy">
                  <c:v>41424.0</c:v>
                </c:pt>
                <c:pt idx="1073" formatCode="m/d/yyyy">
                  <c:v>41423.0</c:v>
                </c:pt>
                <c:pt idx="1074" formatCode="m/d/yyyy">
                  <c:v>41422.0</c:v>
                </c:pt>
                <c:pt idx="1075" formatCode="m/d/yyyy">
                  <c:v>41418.0</c:v>
                </c:pt>
                <c:pt idx="1076" formatCode="m/d/yyyy">
                  <c:v>41417.0</c:v>
                </c:pt>
                <c:pt idx="1077" formatCode="m/d/yyyy">
                  <c:v>41416.0</c:v>
                </c:pt>
                <c:pt idx="1078" formatCode="m/d/yyyy">
                  <c:v>41415.0</c:v>
                </c:pt>
                <c:pt idx="1079" formatCode="m/d/yyyy">
                  <c:v>41414.0</c:v>
                </c:pt>
                <c:pt idx="1080" formatCode="m/d/yyyy">
                  <c:v>41411.0</c:v>
                </c:pt>
                <c:pt idx="1081" formatCode="m/d/yyyy">
                  <c:v>41410.0</c:v>
                </c:pt>
                <c:pt idx="1082" formatCode="m/d/yyyy">
                  <c:v>41409.0</c:v>
                </c:pt>
                <c:pt idx="1083" formatCode="m/d/yyyy">
                  <c:v>41408.0</c:v>
                </c:pt>
                <c:pt idx="1084" formatCode="m/d/yyyy">
                  <c:v>41407.0</c:v>
                </c:pt>
                <c:pt idx="1085" formatCode="m/d/yyyy">
                  <c:v>41404.0</c:v>
                </c:pt>
                <c:pt idx="1086" formatCode="m/d/yyyy">
                  <c:v>41403.0</c:v>
                </c:pt>
                <c:pt idx="1087" formatCode="m/d/yyyy">
                  <c:v>41402.0</c:v>
                </c:pt>
                <c:pt idx="1088" formatCode="m/d/yyyy">
                  <c:v>41401.0</c:v>
                </c:pt>
                <c:pt idx="1089" formatCode="m/d/yyyy">
                  <c:v>41400.0</c:v>
                </c:pt>
                <c:pt idx="1090" formatCode="m/d/yyyy">
                  <c:v>41397.0</c:v>
                </c:pt>
                <c:pt idx="1091" formatCode="m/d/yyyy">
                  <c:v>41396.0</c:v>
                </c:pt>
                <c:pt idx="1092" formatCode="m/d/yyyy">
                  <c:v>41395.0</c:v>
                </c:pt>
                <c:pt idx="1093" formatCode="m/d/yyyy">
                  <c:v>41394.0</c:v>
                </c:pt>
                <c:pt idx="1094" formatCode="m/d/yyyy">
                  <c:v>41393.0</c:v>
                </c:pt>
                <c:pt idx="1095" formatCode="m/d/yyyy">
                  <c:v>41390.0</c:v>
                </c:pt>
                <c:pt idx="1096" formatCode="m/d/yyyy">
                  <c:v>41389.0</c:v>
                </c:pt>
                <c:pt idx="1097" formatCode="m/d/yyyy">
                  <c:v>41388.0</c:v>
                </c:pt>
                <c:pt idx="1098" formatCode="m/d/yyyy">
                  <c:v>41387.0</c:v>
                </c:pt>
                <c:pt idx="1099" formatCode="m/d/yyyy">
                  <c:v>41386.0</c:v>
                </c:pt>
                <c:pt idx="1100" formatCode="m/d/yyyy">
                  <c:v>41383.0</c:v>
                </c:pt>
                <c:pt idx="1101" formatCode="m/d/yyyy">
                  <c:v>41382.0</c:v>
                </c:pt>
                <c:pt idx="1102" formatCode="m/d/yyyy">
                  <c:v>41381.0</c:v>
                </c:pt>
                <c:pt idx="1103" formatCode="m/d/yyyy">
                  <c:v>41380.0</c:v>
                </c:pt>
                <c:pt idx="1104" formatCode="m/d/yyyy">
                  <c:v>41379.0</c:v>
                </c:pt>
                <c:pt idx="1105" formatCode="m/d/yyyy">
                  <c:v>41376.0</c:v>
                </c:pt>
                <c:pt idx="1106" formatCode="m/d/yyyy">
                  <c:v>41375.0</c:v>
                </c:pt>
                <c:pt idx="1107" formatCode="m/d/yyyy">
                  <c:v>41374.0</c:v>
                </c:pt>
                <c:pt idx="1108" formatCode="m/d/yyyy">
                  <c:v>41373.0</c:v>
                </c:pt>
                <c:pt idx="1109" formatCode="m/d/yyyy">
                  <c:v>41372.0</c:v>
                </c:pt>
                <c:pt idx="1110" formatCode="m/d/yyyy">
                  <c:v>41369.0</c:v>
                </c:pt>
                <c:pt idx="1111" formatCode="m/d/yyyy">
                  <c:v>41368.0</c:v>
                </c:pt>
                <c:pt idx="1112" formatCode="m/d/yyyy">
                  <c:v>41367.0</c:v>
                </c:pt>
                <c:pt idx="1113" formatCode="m/d/yyyy">
                  <c:v>41366.0</c:v>
                </c:pt>
                <c:pt idx="1114" formatCode="m/d/yyyy">
                  <c:v>41365.0</c:v>
                </c:pt>
                <c:pt idx="1115" formatCode="m/d/yyyy">
                  <c:v>41361.0</c:v>
                </c:pt>
                <c:pt idx="1116" formatCode="m/d/yyyy">
                  <c:v>41360.0</c:v>
                </c:pt>
                <c:pt idx="1117" formatCode="m/d/yyyy">
                  <c:v>41359.0</c:v>
                </c:pt>
                <c:pt idx="1118" formatCode="m/d/yyyy">
                  <c:v>41358.0</c:v>
                </c:pt>
                <c:pt idx="1119" formatCode="m/d/yyyy">
                  <c:v>41355.0</c:v>
                </c:pt>
                <c:pt idx="1120" formatCode="m/d/yyyy">
                  <c:v>41354.0</c:v>
                </c:pt>
                <c:pt idx="1121" formatCode="m/d/yyyy">
                  <c:v>41353.0</c:v>
                </c:pt>
                <c:pt idx="1122" formatCode="m/d/yyyy">
                  <c:v>41352.0</c:v>
                </c:pt>
                <c:pt idx="1123" formatCode="m/d/yyyy">
                  <c:v>41351.0</c:v>
                </c:pt>
                <c:pt idx="1124" formatCode="m/d/yyyy">
                  <c:v>41348.0</c:v>
                </c:pt>
                <c:pt idx="1125" formatCode="m/d/yyyy">
                  <c:v>41347.0</c:v>
                </c:pt>
                <c:pt idx="1126" formatCode="m/d/yyyy">
                  <c:v>41346.0</c:v>
                </c:pt>
                <c:pt idx="1127" formatCode="m/d/yyyy">
                  <c:v>41345.0</c:v>
                </c:pt>
                <c:pt idx="1128" formatCode="m/d/yyyy">
                  <c:v>41344.0</c:v>
                </c:pt>
                <c:pt idx="1129" formatCode="m/d/yyyy">
                  <c:v>41341.0</c:v>
                </c:pt>
                <c:pt idx="1130" formatCode="m/d/yyyy">
                  <c:v>41340.0</c:v>
                </c:pt>
                <c:pt idx="1131" formatCode="m/d/yyyy">
                  <c:v>41339.0</c:v>
                </c:pt>
                <c:pt idx="1132" formatCode="m/d/yyyy">
                  <c:v>41338.0</c:v>
                </c:pt>
                <c:pt idx="1133" formatCode="m/d/yyyy">
                  <c:v>41337.0</c:v>
                </c:pt>
                <c:pt idx="1134" formatCode="m/d/yyyy">
                  <c:v>41334.0</c:v>
                </c:pt>
                <c:pt idx="1135" formatCode="m/d/yyyy">
                  <c:v>41333.0</c:v>
                </c:pt>
                <c:pt idx="1136" formatCode="m/d/yyyy">
                  <c:v>41332.0</c:v>
                </c:pt>
                <c:pt idx="1137" formatCode="m/d/yyyy">
                  <c:v>41331.0</c:v>
                </c:pt>
                <c:pt idx="1138" formatCode="m/d/yyyy">
                  <c:v>41330.0</c:v>
                </c:pt>
                <c:pt idx="1139" formatCode="m/d/yyyy">
                  <c:v>41326.0</c:v>
                </c:pt>
                <c:pt idx="1140" formatCode="m/d/yyyy">
                  <c:v>41325.0</c:v>
                </c:pt>
                <c:pt idx="1141" formatCode="m/d/yyyy">
                  <c:v>41324.0</c:v>
                </c:pt>
                <c:pt idx="1142" formatCode="m/d/yyyy">
                  <c:v>41320.0</c:v>
                </c:pt>
                <c:pt idx="1143" formatCode="m/d/yyyy">
                  <c:v>41318.0</c:v>
                </c:pt>
                <c:pt idx="1144" formatCode="m/d/yyyy">
                  <c:v>41317.0</c:v>
                </c:pt>
                <c:pt idx="1145" formatCode="m/d/yyyy">
                  <c:v>41316.0</c:v>
                </c:pt>
                <c:pt idx="1146" formatCode="m/d/yyyy">
                  <c:v>41313.0</c:v>
                </c:pt>
                <c:pt idx="1147" formatCode="m/d/yyyy">
                  <c:v>41312.0</c:v>
                </c:pt>
                <c:pt idx="1148" formatCode="m/d/yyyy">
                  <c:v>41311.0</c:v>
                </c:pt>
                <c:pt idx="1149" formatCode="m/d/yyyy">
                  <c:v>41310.0</c:v>
                </c:pt>
                <c:pt idx="1150" formatCode="m/d/yyyy">
                  <c:v>41309.0</c:v>
                </c:pt>
                <c:pt idx="1151" formatCode="m/d/yyyy">
                  <c:v>41306.0</c:v>
                </c:pt>
                <c:pt idx="1152" formatCode="m/d/yyyy">
                  <c:v>41305.0</c:v>
                </c:pt>
                <c:pt idx="1153" formatCode="m/d/yyyy">
                  <c:v>41304.0</c:v>
                </c:pt>
                <c:pt idx="1154" formatCode="m/d/yyyy">
                  <c:v>41303.0</c:v>
                </c:pt>
                <c:pt idx="1155" formatCode="m/d/yyyy">
                  <c:v>41302.0</c:v>
                </c:pt>
                <c:pt idx="1156" formatCode="m/d/yyyy">
                  <c:v>41299.0</c:v>
                </c:pt>
                <c:pt idx="1157" formatCode="m/d/yyyy">
                  <c:v>41298.0</c:v>
                </c:pt>
                <c:pt idx="1158" formatCode="m/d/yyyy">
                  <c:v>41297.0</c:v>
                </c:pt>
                <c:pt idx="1159" formatCode="m/d/yyyy">
                  <c:v>41296.0</c:v>
                </c:pt>
                <c:pt idx="1160" formatCode="m/d/yyyy">
                  <c:v>41295.0</c:v>
                </c:pt>
                <c:pt idx="1161" formatCode="m/d/yyyy">
                  <c:v>41292.0</c:v>
                </c:pt>
                <c:pt idx="1162" formatCode="m/d/yyyy">
                  <c:v>41291.0</c:v>
                </c:pt>
                <c:pt idx="1163" formatCode="m/d/yyyy">
                  <c:v>41290.0</c:v>
                </c:pt>
                <c:pt idx="1164" formatCode="m/d/yyyy">
                  <c:v>41289.0</c:v>
                </c:pt>
                <c:pt idx="1165" formatCode="m/d/yyyy">
                  <c:v>41288.0</c:v>
                </c:pt>
                <c:pt idx="1166" formatCode="m/d/yyyy">
                  <c:v>41285.0</c:v>
                </c:pt>
                <c:pt idx="1167" formatCode="m/d/yyyy">
                  <c:v>41284.0</c:v>
                </c:pt>
                <c:pt idx="1168" formatCode="m/d/yyyy">
                  <c:v>41283.0</c:v>
                </c:pt>
                <c:pt idx="1169" formatCode="m/d/yyyy">
                  <c:v>41282.0</c:v>
                </c:pt>
                <c:pt idx="1170" formatCode="m/d/yyyy">
                  <c:v>41281.0</c:v>
                </c:pt>
                <c:pt idx="1171" formatCode="m/d/yyyy">
                  <c:v>41278.0</c:v>
                </c:pt>
                <c:pt idx="1172" formatCode="m/d/yyyy">
                  <c:v>41277.0</c:v>
                </c:pt>
                <c:pt idx="1173" formatCode="m/d/yyyy">
                  <c:v>41276.0</c:v>
                </c:pt>
                <c:pt idx="1174" formatCode="m/d/yyyy">
                  <c:v>41274.0</c:v>
                </c:pt>
                <c:pt idx="1175" formatCode="m/d/yyyy">
                  <c:v>41271.0</c:v>
                </c:pt>
                <c:pt idx="1176" formatCode="m/d/yyyy">
                  <c:v>41270.0</c:v>
                </c:pt>
                <c:pt idx="1177" formatCode="m/d/yyyy">
                  <c:v>41269.0</c:v>
                </c:pt>
                <c:pt idx="1178" formatCode="m/d/yyyy">
                  <c:v>41267.0</c:v>
                </c:pt>
                <c:pt idx="1179" formatCode="m/d/yyyy">
                  <c:v>41264.0</c:v>
                </c:pt>
                <c:pt idx="1180" formatCode="m/d/yyyy">
                  <c:v>41263.0</c:v>
                </c:pt>
                <c:pt idx="1181" formatCode="m/d/yyyy">
                  <c:v>41262.0</c:v>
                </c:pt>
                <c:pt idx="1182" formatCode="m/d/yyyy">
                  <c:v>41261.0</c:v>
                </c:pt>
                <c:pt idx="1183" formatCode="m/d/yyyy">
                  <c:v>41260.0</c:v>
                </c:pt>
                <c:pt idx="1184" formatCode="m/d/yyyy">
                  <c:v>41257.0</c:v>
                </c:pt>
                <c:pt idx="1185" formatCode="m/d/yyyy">
                  <c:v>41256.0</c:v>
                </c:pt>
                <c:pt idx="1186" formatCode="m/d/yyyy">
                  <c:v>41255.0</c:v>
                </c:pt>
                <c:pt idx="1187" formatCode="m/d/yyyy">
                  <c:v>41254.0</c:v>
                </c:pt>
                <c:pt idx="1188" formatCode="m/d/yyyy">
                  <c:v>41250.0</c:v>
                </c:pt>
                <c:pt idx="1189" formatCode="m/d/yyyy">
                  <c:v>41248.0</c:v>
                </c:pt>
                <c:pt idx="1190" formatCode="m/d/yyyy">
                  <c:v>41247.0</c:v>
                </c:pt>
                <c:pt idx="1191" formatCode="m/d/yyyy">
                  <c:v>41246.0</c:v>
                </c:pt>
                <c:pt idx="1192" formatCode="m/d/yyyy">
                  <c:v>41243.0</c:v>
                </c:pt>
                <c:pt idx="1193" formatCode="m/d/yyyy">
                  <c:v>41242.0</c:v>
                </c:pt>
                <c:pt idx="1194" formatCode="m/d/yyyy">
                  <c:v>41241.0</c:v>
                </c:pt>
                <c:pt idx="1195" formatCode="m/d/yyyy">
                  <c:v>41240.0</c:v>
                </c:pt>
                <c:pt idx="1196" formatCode="m/d/yyyy">
                  <c:v>41239.0</c:v>
                </c:pt>
                <c:pt idx="1197" formatCode="m/d/yyyy">
                  <c:v>41234.0</c:v>
                </c:pt>
                <c:pt idx="1198" formatCode="m/d/yyyy">
                  <c:v>41233.0</c:v>
                </c:pt>
                <c:pt idx="1199" formatCode="m/d/yyyy">
                  <c:v>41232.0</c:v>
                </c:pt>
                <c:pt idx="1200" formatCode="m/d/yyyy">
                  <c:v>41229.0</c:v>
                </c:pt>
                <c:pt idx="1201" formatCode="m/d/yyyy">
                  <c:v>41228.0</c:v>
                </c:pt>
                <c:pt idx="1202" formatCode="m/d/yyyy">
                  <c:v>41227.0</c:v>
                </c:pt>
                <c:pt idx="1203" formatCode="m/d/yyyy">
                  <c:v>41226.0</c:v>
                </c:pt>
                <c:pt idx="1204" formatCode="m/d/yyyy">
                  <c:v>41225.0</c:v>
                </c:pt>
                <c:pt idx="1205" formatCode="m/d/yyyy">
                  <c:v>41222.0</c:v>
                </c:pt>
                <c:pt idx="1206" formatCode="m/d/yyyy">
                  <c:v>41221.0</c:v>
                </c:pt>
                <c:pt idx="1207" formatCode="m/d/yyyy">
                  <c:v>41220.0</c:v>
                </c:pt>
                <c:pt idx="1208" formatCode="m/d/yyyy">
                  <c:v>41219.0</c:v>
                </c:pt>
                <c:pt idx="1209" formatCode="m/d/yyyy">
                  <c:v>41218.0</c:v>
                </c:pt>
                <c:pt idx="1210" formatCode="m/d/yyyy">
                  <c:v>41215.0</c:v>
                </c:pt>
                <c:pt idx="1211" formatCode="m/d/yyyy">
                  <c:v>41214.0</c:v>
                </c:pt>
                <c:pt idx="1212" formatCode="m/d/yyyy">
                  <c:v>41213.0</c:v>
                </c:pt>
                <c:pt idx="1213" formatCode="m/d/yyyy">
                  <c:v>41212.0</c:v>
                </c:pt>
                <c:pt idx="1214" formatCode="m/d/yyyy">
                  <c:v>41211.0</c:v>
                </c:pt>
                <c:pt idx="1215" formatCode="m/d/yyyy">
                  <c:v>41208.0</c:v>
                </c:pt>
                <c:pt idx="1216" formatCode="m/d/yyyy">
                  <c:v>41207.0</c:v>
                </c:pt>
                <c:pt idx="1217" formatCode="m/d/yyyy">
                  <c:v>41206.0</c:v>
                </c:pt>
                <c:pt idx="1218" formatCode="m/d/yyyy">
                  <c:v>41205.0</c:v>
                </c:pt>
                <c:pt idx="1219" formatCode="m/d/yyyy">
                  <c:v>41204.0</c:v>
                </c:pt>
                <c:pt idx="1220" formatCode="m/d/yyyy">
                  <c:v>41201.0</c:v>
                </c:pt>
                <c:pt idx="1221" formatCode="m/d/yyyy">
                  <c:v>41200.0</c:v>
                </c:pt>
                <c:pt idx="1222" formatCode="m/d/yyyy">
                  <c:v>41199.0</c:v>
                </c:pt>
                <c:pt idx="1223" formatCode="m/d/yyyy">
                  <c:v>41198.0</c:v>
                </c:pt>
                <c:pt idx="1224" formatCode="m/d/yyyy">
                  <c:v>41197.0</c:v>
                </c:pt>
                <c:pt idx="1225" formatCode="m/d/yyyy">
                  <c:v>41194.0</c:v>
                </c:pt>
                <c:pt idx="1226" formatCode="m/d/yyyy">
                  <c:v>41193.0</c:v>
                </c:pt>
                <c:pt idx="1227" formatCode="m/d/yyyy">
                  <c:v>41192.0</c:v>
                </c:pt>
                <c:pt idx="1228" formatCode="m/d/yyyy">
                  <c:v>41191.0</c:v>
                </c:pt>
                <c:pt idx="1229" formatCode="m/d/yyyy">
                  <c:v>41190.0</c:v>
                </c:pt>
                <c:pt idx="1230" formatCode="m/d/yyyy">
                  <c:v>41187.0</c:v>
                </c:pt>
                <c:pt idx="1231" formatCode="m/d/yyyy">
                  <c:v>41186.0</c:v>
                </c:pt>
                <c:pt idx="1232" formatCode="m/d/yyyy">
                  <c:v>41185.0</c:v>
                </c:pt>
                <c:pt idx="1233" formatCode="m/d/yyyy">
                  <c:v>41184.0</c:v>
                </c:pt>
                <c:pt idx="1234" formatCode="m/d/yyyy">
                  <c:v>41183.0</c:v>
                </c:pt>
                <c:pt idx="1235" formatCode="m/d/yyyy">
                  <c:v>41180.0</c:v>
                </c:pt>
                <c:pt idx="1236" formatCode="m/d/yyyy">
                  <c:v>41179.0</c:v>
                </c:pt>
                <c:pt idx="1237" formatCode="m/d/yyyy">
                  <c:v>41178.0</c:v>
                </c:pt>
                <c:pt idx="1238" formatCode="m/d/yyyy">
                  <c:v>41177.0</c:v>
                </c:pt>
                <c:pt idx="1239" formatCode="m/d/yyyy">
                  <c:v>41176.0</c:v>
                </c:pt>
                <c:pt idx="1240" formatCode="m/d/yyyy">
                  <c:v>41173.0</c:v>
                </c:pt>
                <c:pt idx="1241" formatCode="m/d/yyyy">
                  <c:v>41172.0</c:v>
                </c:pt>
                <c:pt idx="1242" formatCode="m/d/yyyy">
                  <c:v>41171.0</c:v>
                </c:pt>
                <c:pt idx="1243" formatCode="m/d/yyyy">
                  <c:v>41170.0</c:v>
                </c:pt>
                <c:pt idx="1244" formatCode="m/d/yyyy">
                  <c:v>41169.0</c:v>
                </c:pt>
                <c:pt idx="1245" formatCode="m/d/yyyy">
                  <c:v>41166.0</c:v>
                </c:pt>
                <c:pt idx="1246" formatCode="m/d/yyyy">
                  <c:v>41165.0</c:v>
                </c:pt>
                <c:pt idx="1247" formatCode="m/d/yyyy">
                  <c:v>41164.0</c:v>
                </c:pt>
                <c:pt idx="1248" formatCode="m/d/yyyy">
                  <c:v>41163.0</c:v>
                </c:pt>
                <c:pt idx="1249" formatCode="m/d/yyyy">
                  <c:v>41162.0</c:v>
                </c:pt>
                <c:pt idx="1250" formatCode="m/d/yyyy">
                  <c:v>41159.0</c:v>
                </c:pt>
                <c:pt idx="1251" formatCode="m/d/yyyy">
                  <c:v>41158.0</c:v>
                </c:pt>
                <c:pt idx="1252" formatCode="m/d/yyyy">
                  <c:v>41157.0</c:v>
                </c:pt>
                <c:pt idx="1253" formatCode="m/d/yyyy">
                  <c:v>41156.0</c:v>
                </c:pt>
                <c:pt idx="1254" formatCode="m/d/yyyy">
                  <c:v>41152.0</c:v>
                </c:pt>
                <c:pt idx="1255" formatCode="m/d/yyyy">
                  <c:v>41151.0</c:v>
                </c:pt>
                <c:pt idx="1256" formatCode="m/d/yyyy">
                  <c:v>41150.0</c:v>
                </c:pt>
                <c:pt idx="1257" formatCode="m/d/yyyy">
                  <c:v>41149.0</c:v>
                </c:pt>
                <c:pt idx="1258" formatCode="m/d/yyyy">
                  <c:v>41148.0</c:v>
                </c:pt>
                <c:pt idx="1259" formatCode="m/d/yyyy">
                  <c:v>41145.0</c:v>
                </c:pt>
                <c:pt idx="1260" formatCode="m/d/yyyy">
                  <c:v>41144.0</c:v>
                </c:pt>
                <c:pt idx="1261" formatCode="m/d/yyyy">
                  <c:v>41143.0</c:v>
                </c:pt>
                <c:pt idx="1262" formatCode="m/d/yyyy">
                  <c:v>41142.0</c:v>
                </c:pt>
                <c:pt idx="1263" formatCode="m/d/yyyy">
                  <c:v>41141.0</c:v>
                </c:pt>
                <c:pt idx="1264" formatCode="m/d/yyyy">
                  <c:v>41138.0</c:v>
                </c:pt>
                <c:pt idx="1265" formatCode="m/d/yyyy">
                  <c:v>41137.0</c:v>
                </c:pt>
                <c:pt idx="1266" formatCode="m/d/yyyy">
                  <c:v>41136.0</c:v>
                </c:pt>
                <c:pt idx="1267" formatCode="m/d/yyyy">
                  <c:v>41135.0</c:v>
                </c:pt>
                <c:pt idx="1268" formatCode="m/d/yyyy">
                  <c:v>41134.0</c:v>
                </c:pt>
                <c:pt idx="1269" formatCode="m/d/yyyy">
                  <c:v>41131.0</c:v>
                </c:pt>
                <c:pt idx="1270" formatCode="m/d/yyyy">
                  <c:v>41130.0</c:v>
                </c:pt>
                <c:pt idx="1271" formatCode="m/d/yyyy">
                  <c:v>41129.0</c:v>
                </c:pt>
                <c:pt idx="1272" formatCode="m/d/yyyy">
                  <c:v>41128.0</c:v>
                </c:pt>
                <c:pt idx="1273" formatCode="m/d/yyyy">
                  <c:v>41127.0</c:v>
                </c:pt>
                <c:pt idx="1274" formatCode="m/d/yyyy">
                  <c:v>41124.0</c:v>
                </c:pt>
                <c:pt idx="1275" formatCode="m/d/yyyy">
                  <c:v>41123.0</c:v>
                </c:pt>
                <c:pt idx="1276" formatCode="m/d/yyyy">
                  <c:v>41122.0</c:v>
                </c:pt>
                <c:pt idx="1277" formatCode="m/d/yyyy">
                  <c:v>41121.0</c:v>
                </c:pt>
                <c:pt idx="1278" formatCode="m/d/yyyy">
                  <c:v>41120.0</c:v>
                </c:pt>
                <c:pt idx="1279" formatCode="m/d/yyyy">
                  <c:v>41117.0</c:v>
                </c:pt>
                <c:pt idx="1280" formatCode="m/d/yyyy">
                  <c:v>41116.0</c:v>
                </c:pt>
                <c:pt idx="1281" formatCode="m/d/yyyy">
                  <c:v>41115.0</c:v>
                </c:pt>
                <c:pt idx="1282" formatCode="m/d/yyyy">
                  <c:v>41114.0</c:v>
                </c:pt>
                <c:pt idx="1283" formatCode="m/d/yyyy">
                  <c:v>41113.0</c:v>
                </c:pt>
                <c:pt idx="1284" formatCode="m/d/yyyy">
                  <c:v>41110.0</c:v>
                </c:pt>
                <c:pt idx="1285" formatCode="m/d/yyyy">
                  <c:v>41109.0</c:v>
                </c:pt>
                <c:pt idx="1286" formatCode="m/d/yyyy">
                  <c:v>41108.0</c:v>
                </c:pt>
                <c:pt idx="1287" formatCode="m/d/yyyy">
                  <c:v>41107.0</c:v>
                </c:pt>
                <c:pt idx="1288" formatCode="m/d/yyyy">
                  <c:v>41106.0</c:v>
                </c:pt>
                <c:pt idx="1289" formatCode="m/d/yyyy">
                  <c:v>41103.0</c:v>
                </c:pt>
                <c:pt idx="1290" formatCode="m/d/yyyy">
                  <c:v>41102.0</c:v>
                </c:pt>
                <c:pt idx="1291" formatCode="m/d/yyyy">
                  <c:v>41101.0</c:v>
                </c:pt>
                <c:pt idx="1292" formatCode="m/d/yyyy">
                  <c:v>41100.0</c:v>
                </c:pt>
                <c:pt idx="1293" formatCode="m/d/yyyy">
                  <c:v>41099.0</c:v>
                </c:pt>
                <c:pt idx="1294" formatCode="m/d/yyyy">
                  <c:v>41096.0</c:v>
                </c:pt>
                <c:pt idx="1295" formatCode="m/d/yyyy">
                  <c:v>41095.0</c:v>
                </c:pt>
                <c:pt idx="1296" formatCode="m/d/yyyy">
                  <c:v>41093.0</c:v>
                </c:pt>
                <c:pt idx="1297" formatCode="m/d/yyyy">
                  <c:v>41092.0</c:v>
                </c:pt>
                <c:pt idx="1298" formatCode="m/d/yyyy">
                  <c:v>41089.0</c:v>
                </c:pt>
                <c:pt idx="1299" formatCode="m/d/yyyy">
                  <c:v>41088.0</c:v>
                </c:pt>
                <c:pt idx="1300" formatCode="m/d/yyyy">
                  <c:v>41087.0</c:v>
                </c:pt>
                <c:pt idx="1301" formatCode="m/d/yyyy">
                  <c:v>41086.0</c:v>
                </c:pt>
                <c:pt idx="1302" formatCode="m/d/yyyy">
                  <c:v>41085.0</c:v>
                </c:pt>
                <c:pt idx="1303" formatCode="m/d/yyyy">
                  <c:v>41082.0</c:v>
                </c:pt>
                <c:pt idx="1304" formatCode="m/d/yyyy">
                  <c:v>41081.0</c:v>
                </c:pt>
                <c:pt idx="1305" formatCode="m/d/yyyy">
                  <c:v>41080.0</c:v>
                </c:pt>
                <c:pt idx="1306" formatCode="m/d/yyyy">
                  <c:v>41079.0</c:v>
                </c:pt>
                <c:pt idx="1307" formatCode="m/d/yyyy">
                  <c:v>41078.0</c:v>
                </c:pt>
                <c:pt idx="1308" formatCode="m/d/yyyy">
                  <c:v>41075.0</c:v>
                </c:pt>
                <c:pt idx="1309" formatCode="m/d/yyyy">
                  <c:v>41074.0</c:v>
                </c:pt>
                <c:pt idx="1310" formatCode="m/d/yyyy">
                  <c:v>41073.0</c:v>
                </c:pt>
                <c:pt idx="1311" formatCode="m/d/yyyy">
                  <c:v>41072.0</c:v>
                </c:pt>
                <c:pt idx="1312" formatCode="m/d/yyyy">
                  <c:v>41071.0</c:v>
                </c:pt>
                <c:pt idx="1313" formatCode="m/d/yyyy">
                  <c:v>41068.0</c:v>
                </c:pt>
                <c:pt idx="1314" formatCode="m/d/yyyy">
                  <c:v>41067.0</c:v>
                </c:pt>
                <c:pt idx="1315" formatCode="m/d/yyyy">
                  <c:v>41066.0</c:v>
                </c:pt>
                <c:pt idx="1316" formatCode="m/d/yyyy">
                  <c:v>41065.0</c:v>
                </c:pt>
                <c:pt idx="1317" formatCode="m/d/yyyy">
                  <c:v>41064.0</c:v>
                </c:pt>
                <c:pt idx="1318" formatCode="m/d/yyyy">
                  <c:v>41061.0</c:v>
                </c:pt>
                <c:pt idx="1319" formatCode="m/d/yyyy">
                  <c:v>41060.0</c:v>
                </c:pt>
                <c:pt idx="1320" formatCode="m/d/yyyy">
                  <c:v>41059.0</c:v>
                </c:pt>
                <c:pt idx="1321" formatCode="m/d/yyyy">
                  <c:v>41058.0</c:v>
                </c:pt>
                <c:pt idx="1322" formatCode="m/d/yyyy">
                  <c:v>41054.0</c:v>
                </c:pt>
                <c:pt idx="1323" formatCode="m/d/yyyy">
                  <c:v>41053.0</c:v>
                </c:pt>
                <c:pt idx="1324" formatCode="m/d/yyyy">
                  <c:v>41052.0</c:v>
                </c:pt>
                <c:pt idx="1325" formatCode="m/d/yyyy">
                  <c:v>41051.0</c:v>
                </c:pt>
                <c:pt idx="1326" formatCode="m/d/yyyy">
                  <c:v>41050.0</c:v>
                </c:pt>
                <c:pt idx="1327" formatCode="m/d/yyyy">
                  <c:v>41047.0</c:v>
                </c:pt>
                <c:pt idx="1328" formatCode="m/d/yyyy">
                  <c:v>41046.0</c:v>
                </c:pt>
                <c:pt idx="1329" formatCode="m/d/yyyy">
                  <c:v>41045.0</c:v>
                </c:pt>
                <c:pt idx="1330" formatCode="m/d/yyyy">
                  <c:v>41044.0</c:v>
                </c:pt>
                <c:pt idx="1331" formatCode="m/d/yyyy">
                  <c:v>41043.0</c:v>
                </c:pt>
                <c:pt idx="1332" formatCode="m/d/yyyy">
                  <c:v>41040.0</c:v>
                </c:pt>
                <c:pt idx="1333" formatCode="m/d/yyyy">
                  <c:v>41039.0</c:v>
                </c:pt>
                <c:pt idx="1334" formatCode="m/d/yyyy">
                  <c:v>41038.0</c:v>
                </c:pt>
                <c:pt idx="1335" formatCode="m/d/yyyy">
                  <c:v>41037.0</c:v>
                </c:pt>
                <c:pt idx="1336" formatCode="m/d/yyyy">
                  <c:v>41036.0</c:v>
                </c:pt>
                <c:pt idx="1337" formatCode="m/d/yyyy">
                  <c:v>41033.0</c:v>
                </c:pt>
                <c:pt idx="1338" formatCode="m/d/yyyy">
                  <c:v>41032.0</c:v>
                </c:pt>
                <c:pt idx="1339" formatCode="m/d/yyyy">
                  <c:v>41031.0</c:v>
                </c:pt>
                <c:pt idx="1340" formatCode="m/d/yyyy">
                  <c:v>41030.0</c:v>
                </c:pt>
                <c:pt idx="1341" formatCode="m/d/yyyy">
                  <c:v>41029.0</c:v>
                </c:pt>
                <c:pt idx="1342" formatCode="m/d/yyyy">
                  <c:v>41026.0</c:v>
                </c:pt>
                <c:pt idx="1343" formatCode="m/d/yyyy">
                  <c:v>41025.0</c:v>
                </c:pt>
                <c:pt idx="1344" formatCode="m/d/yyyy">
                  <c:v>41024.0</c:v>
                </c:pt>
                <c:pt idx="1345" formatCode="m/d/yyyy">
                  <c:v>41023.0</c:v>
                </c:pt>
                <c:pt idx="1346" formatCode="m/d/yyyy">
                  <c:v>41022.0</c:v>
                </c:pt>
                <c:pt idx="1347" formatCode="m/d/yyyy">
                  <c:v>41019.0</c:v>
                </c:pt>
                <c:pt idx="1348" formatCode="m/d/yyyy">
                  <c:v>41018.0</c:v>
                </c:pt>
                <c:pt idx="1349" formatCode="m/d/yyyy">
                  <c:v>41017.0</c:v>
                </c:pt>
                <c:pt idx="1350" formatCode="m/d/yyyy">
                  <c:v>41016.0</c:v>
                </c:pt>
                <c:pt idx="1351" formatCode="m/d/yyyy">
                  <c:v>41015.0</c:v>
                </c:pt>
                <c:pt idx="1352" formatCode="m/d/yyyy">
                  <c:v>41012.0</c:v>
                </c:pt>
                <c:pt idx="1353" formatCode="m/d/yyyy">
                  <c:v>41011.0</c:v>
                </c:pt>
                <c:pt idx="1354" formatCode="m/d/yyyy">
                  <c:v>41010.0</c:v>
                </c:pt>
                <c:pt idx="1355" formatCode="m/d/yyyy">
                  <c:v>41009.0</c:v>
                </c:pt>
                <c:pt idx="1356" formatCode="m/d/yyyy">
                  <c:v>41008.0</c:v>
                </c:pt>
                <c:pt idx="1357" formatCode="m/d/yyyy">
                  <c:v>41004.0</c:v>
                </c:pt>
                <c:pt idx="1358" formatCode="m/d/yyyy">
                  <c:v>41003.0</c:v>
                </c:pt>
                <c:pt idx="1359" formatCode="m/d/yyyy">
                  <c:v>41002.0</c:v>
                </c:pt>
                <c:pt idx="1360" formatCode="m/d/yyyy">
                  <c:v>41001.0</c:v>
                </c:pt>
                <c:pt idx="1361" formatCode="m/d/yyyy">
                  <c:v>40998.0</c:v>
                </c:pt>
                <c:pt idx="1362" formatCode="m/d/yyyy">
                  <c:v>40997.0</c:v>
                </c:pt>
                <c:pt idx="1363" formatCode="m/d/yyyy">
                  <c:v>40996.0</c:v>
                </c:pt>
                <c:pt idx="1364" formatCode="m/d/yyyy">
                  <c:v>40995.0</c:v>
                </c:pt>
                <c:pt idx="1365" formatCode="m/d/yyyy">
                  <c:v>40994.0</c:v>
                </c:pt>
                <c:pt idx="1366" formatCode="m/d/yyyy">
                  <c:v>40991.0</c:v>
                </c:pt>
                <c:pt idx="1367" formatCode="m/d/yyyy">
                  <c:v>40990.0</c:v>
                </c:pt>
                <c:pt idx="1368" formatCode="m/d/yyyy">
                  <c:v>40989.0</c:v>
                </c:pt>
                <c:pt idx="1369" formatCode="m/d/yyyy">
                  <c:v>40988.0</c:v>
                </c:pt>
                <c:pt idx="1370" formatCode="m/d/yyyy">
                  <c:v>40987.0</c:v>
                </c:pt>
                <c:pt idx="1371" formatCode="m/d/yyyy">
                  <c:v>40984.0</c:v>
                </c:pt>
                <c:pt idx="1372" formatCode="m/d/yyyy">
                  <c:v>40983.0</c:v>
                </c:pt>
                <c:pt idx="1373" formatCode="m/d/yyyy">
                  <c:v>40982.0</c:v>
                </c:pt>
                <c:pt idx="1374" formatCode="m/d/yyyy">
                  <c:v>40981.0</c:v>
                </c:pt>
                <c:pt idx="1375" formatCode="m/d/yyyy">
                  <c:v>40980.0</c:v>
                </c:pt>
                <c:pt idx="1376" formatCode="m/d/yyyy">
                  <c:v>40977.0</c:v>
                </c:pt>
                <c:pt idx="1377" formatCode="m/d/yyyy">
                  <c:v>40976.0</c:v>
                </c:pt>
                <c:pt idx="1378" formatCode="m/d/yyyy">
                  <c:v>40975.0</c:v>
                </c:pt>
                <c:pt idx="1379" formatCode="m/d/yyyy">
                  <c:v>40974.0</c:v>
                </c:pt>
                <c:pt idx="1380" formatCode="m/d/yyyy">
                  <c:v>40973.0</c:v>
                </c:pt>
                <c:pt idx="1381" formatCode="m/d/yyyy">
                  <c:v>40970.0</c:v>
                </c:pt>
                <c:pt idx="1382" formatCode="m/d/yyyy">
                  <c:v>40969.0</c:v>
                </c:pt>
                <c:pt idx="1383" formatCode="m/d/yyyy">
                  <c:v>40968.0</c:v>
                </c:pt>
                <c:pt idx="1384" formatCode="m/d/yyyy">
                  <c:v>40967.0</c:v>
                </c:pt>
                <c:pt idx="1385" formatCode="m/d/yyyy">
                  <c:v>40966.0</c:v>
                </c:pt>
                <c:pt idx="1386" formatCode="m/d/yyyy">
                  <c:v>40963.0</c:v>
                </c:pt>
                <c:pt idx="1387" formatCode="m/d/yyyy">
                  <c:v>40962.0</c:v>
                </c:pt>
                <c:pt idx="1388" formatCode="m/d/yyyy">
                  <c:v>40961.0</c:v>
                </c:pt>
                <c:pt idx="1389" formatCode="m/d/yyyy">
                  <c:v>40960.0</c:v>
                </c:pt>
                <c:pt idx="1390" formatCode="m/d/yyyy">
                  <c:v>40956.0</c:v>
                </c:pt>
                <c:pt idx="1391" formatCode="m/d/yyyy">
                  <c:v>40955.0</c:v>
                </c:pt>
                <c:pt idx="1392" formatCode="m/d/yyyy">
                  <c:v>40954.0</c:v>
                </c:pt>
                <c:pt idx="1393" formatCode="m/d/yyyy">
                  <c:v>40953.0</c:v>
                </c:pt>
                <c:pt idx="1394" formatCode="m/d/yyyy">
                  <c:v>40952.0</c:v>
                </c:pt>
                <c:pt idx="1395" formatCode="m/d/yyyy">
                  <c:v>40949.0</c:v>
                </c:pt>
                <c:pt idx="1396" formatCode="m/d/yyyy">
                  <c:v>40948.0</c:v>
                </c:pt>
                <c:pt idx="1397" formatCode="m/d/yyyy">
                  <c:v>40947.0</c:v>
                </c:pt>
                <c:pt idx="1398" formatCode="m/d/yyyy">
                  <c:v>40946.0</c:v>
                </c:pt>
                <c:pt idx="1399" formatCode="m/d/yyyy">
                  <c:v>40945.0</c:v>
                </c:pt>
                <c:pt idx="1400" formatCode="m/d/yyyy">
                  <c:v>40942.0</c:v>
                </c:pt>
                <c:pt idx="1401" formatCode="m/d/yyyy">
                  <c:v>40941.0</c:v>
                </c:pt>
                <c:pt idx="1402" formatCode="m/d/yyyy">
                  <c:v>40940.0</c:v>
                </c:pt>
                <c:pt idx="1403" formatCode="m/d/yyyy">
                  <c:v>40939.0</c:v>
                </c:pt>
                <c:pt idx="1404" formatCode="m/d/yyyy">
                  <c:v>40938.0</c:v>
                </c:pt>
                <c:pt idx="1405" formatCode="m/d/yyyy">
                  <c:v>40935.0</c:v>
                </c:pt>
                <c:pt idx="1406" formatCode="m/d/yyyy">
                  <c:v>40934.0</c:v>
                </c:pt>
                <c:pt idx="1407" formatCode="m/d/yyyy">
                  <c:v>40933.0</c:v>
                </c:pt>
                <c:pt idx="1408" formatCode="m/d/yyyy">
                  <c:v>40932.0</c:v>
                </c:pt>
                <c:pt idx="1409" formatCode="m/d/yyyy">
                  <c:v>40931.0</c:v>
                </c:pt>
                <c:pt idx="1410" formatCode="m/d/yyyy">
                  <c:v>40928.0</c:v>
                </c:pt>
                <c:pt idx="1411" formatCode="m/d/yyyy">
                  <c:v>40927.0</c:v>
                </c:pt>
                <c:pt idx="1412" formatCode="m/d/yyyy">
                  <c:v>40926.0</c:v>
                </c:pt>
                <c:pt idx="1413" formatCode="m/d/yyyy">
                  <c:v>40925.0</c:v>
                </c:pt>
                <c:pt idx="1414" formatCode="m/d/yyyy">
                  <c:v>40924.0</c:v>
                </c:pt>
                <c:pt idx="1415" formatCode="m/d/yyyy">
                  <c:v>40921.0</c:v>
                </c:pt>
                <c:pt idx="1416" formatCode="m/d/yyyy">
                  <c:v>40920.0</c:v>
                </c:pt>
                <c:pt idx="1417" formatCode="m/d/yyyy">
                  <c:v>40919.0</c:v>
                </c:pt>
                <c:pt idx="1418" formatCode="m/d/yyyy">
                  <c:v>40918.0</c:v>
                </c:pt>
                <c:pt idx="1419" formatCode="m/d/yyyy">
                  <c:v>40917.0</c:v>
                </c:pt>
                <c:pt idx="1420" formatCode="m/d/yyyy">
                  <c:v>40914.0</c:v>
                </c:pt>
                <c:pt idx="1421" formatCode="m/d/yyyy">
                  <c:v>40913.0</c:v>
                </c:pt>
                <c:pt idx="1422" formatCode="m/d/yyyy">
                  <c:v>40912.0</c:v>
                </c:pt>
                <c:pt idx="1423" formatCode="m/d/yyyy">
                  <c:v>40911.0</c:v>
                </c:pt>
                <c:pt idx="1424" formatCode="m/d/yyyy">
                  <c:v>40907.0</c:v>
                </c:pt>
                <c:pt idx="1425" formatCode="m/d/yyyy">
                  <c:v>40906.0</c:v>
                </c:pt>
                <c:pt idx="1426" formatCode="m/d/yyyy">
                  <c:v>40905.0</c:v>
                </c:pt>
                <c:pt idx="1427" formatCode="m/d/yyyy">
                  <c:v>40904.0</c:v>
                </c:pt>
                <c:pt idx="1428" formatCode="m/d/yyyy">
                  <c:v>40900.0</c:v>
                </c:pt>
                <c:pt idx="1429" formatCode="m/d/yyyy">
                  <c:v>40899.0</c:v>
                </c:pt>
                <c:pt idx="1430" formatCode="m/d/yyyy">
                  <c:v>40898.0</c:v>
                </c:pt>
                <c:pt idx="1431" formatCode="m/d/yyyy">
                  <c:v>40897.0</c:v>
                </c:pt>
                <c:pt idx="1432" formatCode="m/d/yyyy">
                  <c:v>40896.0</c:v>
                </c:pt>
                <c:pt idx="1433" formatCode="m/d/yyyy">
                  <c:v>40893.0</c:v>
                </c:pt>
                <c:pt idx="1434" formatCode="m/d/yyyy">
                  <c:v>40892.0</c:v>
                </c:pt>
                <c:pt idx="1435" formatCode="m/d/yyyy">
                  <c:v>40891.0</c:v>
                </c:pt>
                <c:pt idx="1436" formatCode="m/d/yyyy">
                  <c:v>40890.0</c:v>
                </c:pt>
                <c:pt idx="1437" formatCode="m/d/yyyy">
                  <c:v>40889.0</c:v>
                </c:pt>
                <c:pt idx="1438" formatCode="m/d/yyyy">
                  <c:v>40886.0</c:v>
                </c:pt>
                <c:pt idx="1439" formatCode="m/d/yyyy">
                  <c:v>40885.0</c:v>
                </c:pt>
                <c:pt idx="1440" formatCode="m/d/yyyy">
                  <c:v>40884.0</c:v>
                </c:pt>
                <c:pt idx="1441" formatCode="m/d/yyyy">
                  <c:v>40883.0</c:v>
                </c:pt>
                <c:pt idx="1442" formatCode="m/d/yyyy">
                  <c:v>40882.0</c:v>
                </c:pt>
                <c:pt idx="1443" formatCode="m/d/yyyy">
                  <c:v>40879.0</c:v>
                </c:pt>
                <c:pt idx="1444" formatCode="m/d/yyyy">
                  <c:v>40878.0</c:v>
                </c:pt>
                <c:pt idx="1445" formatCode="m/d/yyyy">
                  <c:v>40877.0</c:v>
                </c:pt>
                <c:pt idx="1446" formatCode="m/d/yyyy">
                  <c:v>40876.0</c:v>
                </c:pt>
                <c:pt idx="1447" formatCode="m/d/yyyy">
                  <c:v>40875.0</c:v>
                </c:pt>
                <c:pt idx="1448" formatCode="m/d/yyyy">
                  <c:v>40870.0</c:v>
                </c:pt>
                <c:pt idx="1449" formatCode="m/d/yyyy">
                  <c:v>40869.0</c:v>
                </c:pt>
                <c:pt idx="1450" formatCode="m/d/yyyy">
                  <c:v>40868.0</c:v>
                </c:pt>
                <c:pt idx="1451" formatCode="m/d/yyyy">
                  <c:v>40865.0</c:v>
                </c:pt>
                <c:pt idx="1452" formatCode="m/d/yyyy">
                  <c:v>40864.0</c:v>
                </c:pt>
                <c:pt idx="1453" formatCode="m/d/yyyy">
                  <c:v>40863.0</c:v>
                </c:pt>
                <c:pt idx="1454" formatCode="m/d/yyyy">
                  <c:v>40862.0</c:v>
                </c:pt>
                <c:pt idx="1455" formatCode="m/d/yyyy">
                  <c:v>40861.0</c:v>
                </c:pt>
                <c:pt idx="1456" formatCode="m/d/yyyy">
                  <c:v>40858.0</c:v>
                </c:pt>
                <c:pt idx="1457" formatCode="m/d/yyyy">
                  <c:v>40857.0</c:v>
                </c:pt>
                <c:pt idx="1458" formatCode="m/d/yyyy">
                  <c:v>40856.0</c:v>
                </c:pt>
                <c:pt idx="1459" formatCode="m/d/yyyy">
                  <c:v>40855.0</c:v>
                </c:pt>
                <c:pt idx="1460" formatCode="m/d/yyyy">
                  <c:v>40854.0</c:v>
                </c:pt>
                <c:pt idx="1461" formatCode="m/d/yyyy">
                  <c:v>40851.0</c:v>
                </c:pt>
                <c:pt idx="1462" formatCode="m/d/yyyy">
                  <c:v>40850.0</c:v>
                </c:pt>
                <c:pt idx="1463" formatCode="m/d/yyyy">
                  <c:v>40849.0</c:v>
                </c:pt>
                <c:pt idx="1464" formatCode="m/d/yyyy">
                  <c:v>40848.0</c:v>
                </c:pt>
                <c:pt idx="1465" formatCode="m/d/yyyy">
                  <c:v>40847.0</c:v>
                </c:pt>
                <c:pt idx="1466" formatCode="m/d/yyyy">
                  <c:v>40844.0</c:v>
                </c:pt>
                <c:pt idx="1467" formatCode="m/d/yyyy">
                  <c:v>40843.0</c:v>
                </c:pt>
                <c:pt idx="1468" formatCode="m/d/yyyy">
                  <c:v>40842.0</c:v>
                </c:pt>
                <c:pt idx="1469" formatCode="m/d/yyyy">
                  <c:v>40841.0</c:v>
                </c:pt>
                <c:pt idx="1470" formatCode="m/d/yyyy">
                  <c:v>40840.0</c:v>
                </c:pt>
                <c:pt idx="1471" formatCode="m/d/yyyy">
                  <c:v>40837.0</c:v>
                </c:pt>
                <c:pt idx="1472" formatCode="m/d/yyyy">
                  <c:v>40836.0</c:v>
                </c:pt>
                <c:pt idx="1473" formatCode="m/d/yyyy">
                  <c:v>40835.0</c:v>
                </c:pt>
                <c:pt idx="1474" formatCode="m/d/yyyy">
                  <c:v>40834.0</c:v>
                </c:pt>
                <c:pt idx="1475" formatCode="m/d/yyyy">
                  <c:v>40833.0</c:v>
                </c:pt>
                <c:pt idx="1476" formatCode="m/d/yyyy">
                  <c:v>40830.0</c:v>
                </c:pt>
                <c:pt idx="1477" formatCode="m/d/yyyy">
                  <c:v>40829.0</c:v>
                </c:pt>
                <c:pt idx="1478" formatCode="m/d/yyyy">
                  <c:v>40828.0</c:v>
                </c:pt>
                <c:pt idx="1479" formatCode="m/d/yyyy">
                  <c:v>40827.0</c:v>
                </c:pt>
                <c:pt idx="1480" formatCode="m/d/yyyy">
                  <c:v>40826.0</c:v>
                </c:pt>
                <c:pt idx="1481" formatCode="m/d/yyyy">
                  <c:v>40823.0</c:v>
                </c:pt>
                <c:pt idx="1482" formatCode="m/d/yyyy">
                  <c:v>40822.0</c:v>
                </c:pt>
                <c:pt idx="1483" formatCode="m/d/yyyy">
                  <c:v>40821.0</c:v>
                </c:pt>
                <c:pt idx="1484" formatCode="m/d/yyyy">
                  <c:v>40820.0</c:v>
                </c:pt>
                <c:pt idx="1485" formatCode="m/d/yyyy">
                  <c:v>40819.0</c:v>
                </c:pt>
                <c:pt idx="1486" formatCode="m/d/yyyy">
                  <c:v>40816.0</c:v>
                </c:pt>
                <c:pt idx="1487" formatCode="m/d/yyyy">
                  <c:v>40815.0</c:v>
                </c:pt>
                <c:pt idx="1488" formatCode="m/d/yyyy">
                  <c:v>40814.0</c:v>
                </c:pt>
                <c:pt idx="1489" formatCode="m/d/yyyy">
                  <c:v>40813.0</c:v>
                </c:pt>
                <c:pt idx="1490" formatCode="m/d/yyyy">
                  <c:v>40812.0</c:v>
                </c:pt>
                <c:pt idx="1491" formatCode="m/d/yyyy">
                  <c:v>40809.0</c:v>
                </c:pt>
                <c:pt idx="1492" formatCode="m/d/yyyy">
                  <c:v>40808.0</c:v>
                </c:pt>
                <c:pt idx="1493" formatCode="m/d/yyyy">
                  <c:v>40806.0</c:v>
                </c:pt>
                <c:pt idx="1494" formatCode="m/d/yyyy">
                  <c:v>40805.0</c:v>
                </c:pt>
                <c:pt idx="1495" formatCode="m/d/yyyy">
                  <c:v>40802.0</c:v>
                </c:pt>
                <c:pt idx="1496" formatCode="m/d/yyyy">
                  <c:v>40801.0</c:v>
                </c:pt>
                <c:pt idx="1497" formatCode="m/d/yyyy">
                  <c:v>40800.0</c:v>
                </c:pt>
                <c:pt idx="1498" formatCode="m/d/yyyy">
                  <c:v>40799.0</c:v>
                </c:pt>
                <c:pt idx="1499" formatCode="m/d/yyyy">
                  <c:v>40798.0</c:v>
                </c:pt>
                <c:pt idx="1500" formatCode="m/d/yyyy">
                  <c:v>40795.0</c:v>
                </c:pt>
                <c:pt idx="1501" formatCode="m/d/yyyy">
                  <c:v>40794.0</c:v>
                </c:pt>
                <c:pt idx="1502" formatCode="m/d/yyyy">
                  <c:v>40793.0</c:v>
                </c:pt>
                <c:pt idx="1503" formatCode="m/d/yyyy">
                  <c:v>40792.0</c:v>
                </c:pt>
                <c:pt idx="1504" formatCode="m/d/yyyy">
                  <c:v>40788.0</c:v>
                </c:pt>
                <c:pt idx="1505" formatCode="m/d/yyyy">
                  <c:v>40787.0</c:v>
                </c:pt>
                <c:pt idx="1506" formatCode="m/d/yyyy">
                  <c:v>40786.0</c:v>
                </c:pt>
                <c:pt idx="1507" formatCode="m/d/yyyy">
                  <c:v>40785.0</c:v>
                </c:pt>
                <c:pt idx="1508" formatCode="m/d/yyyy">
                  <c:v>40784.0</c:v>
                </c:pt>
                <c:pt idx="1509" formatCode="m/d/yyyy">
                  <c:v>40781.0</c:v>
                </c:pt>
                <c:pt idx="1510" formatCode="m/d/yyyy">
                  <c:v>40780.0</c:v>
                </c:pt>
                <c:pt idx="1511" formatCode="m/d/yyyy">
                  <c:v>40779.0</c:v>
                </c:pt>
                <c:pt idx="1512" formatCode="m/d/yyyy">
                  <c:v>40778.0</c:v>
                </c:pt>
                <c:pt idx="1513" formatCode="m/d/yyyy">
                  <c:v>40777.0</c:v>
                </c:pt>
                <c:pt idx="1514" formatCode="m/d/yyyy">
                  <c:v>40774.0</c:v>
                </c:pt>
                <c:pt idx="1515" formatCode="m/d/yyyy">
                  <c:v>40773.0</c:v>
                </c:pt>
                <c:pt idx="1516" formatCode="m/d/yyyy">
                  <c:v>40772.0</c:v>
                </c:pt>
                <c:pt idx="1517" formatCode="m/d/yyyy">
                  <c:v>40771.0</c:v>
                </c:pt>
                <c:pt idx="1518" formatCode="m/d/yyyy">
                  <c:v>40770.0</c:v>
                </c:pt>
                <c:pt idx="1519" formatCode="m/d/yyyy">
                  <c:v>40767.0</c:v>
                </c:pt>
                <c:pt idx="1520" formatCode="m/d/yyyy">
                  <c:v>40766.0</c:v>
                </c:pt>
                <c:pt idx="1521" formatCode="m/d/yyyy">
                  <c:v>40765.0</c:v>
                </c:pt>
                <c:pt idx="1522" formatCode="m/d/yyyy">
                  <c:v>40764.0</c:v>
                </c:pt>
                <c:pt idx="1523" formatCode="m/d/yyyy">
                  <c:v>40763.0</c:v>
                </c:pt>
                <c:pt idx="1524" formatCode="m/d/yyyy">
                  <c:v>40760.0</c:v>
                </c:pt>
                <c:pt idx="1525" formatCode="m/d/yyyy">
                  <c:v>40759.0</c:v>
                </c:pt>
                <c:pt idx="1526" formatCode="m/d/yyyy">
                  <c:v>40758.0</c:v>
                </c:pt>
                <c:pt idx="1527" formatCode="m/d/yyyy">
                  <c:v>40757.0</c:v>
                </c:pt>
                <c:pt idx="1528" formatCode="m/d/yyyy">
                  <c:v>40756.0</c:v>
                </c:pt>
                <c:pt idx="1529" formatCode="m/d/yyyy">
                  <c:v>40753.0</c:v>
                </c:pt>
                <c:pt idx="1530" formatCode="m/d/yyyy">
                  <c:v>40752.0</c:v>
                </c:pt>
                <c:pt idx="1531" formatCode="m/d/yyyy">
                  <c:v>40751.0</c:v>
                </c:pt>
                <c:pt idx="1532" formatCode="m/d/yyyy">
                  <c:v>40750.0</c:v>
                </c:pt>
                <c:pt idx="1533" formatCode="m/d/yyyy">
                  <c:v>40749.0</c:v>
                </c:pt>
                <c:pt idx="1534" formatCode="m/d/yyyy">
                  <c:v>40746.0</c:v>
                </c:pt>
                <c:pt idx="1535" formatCode="m/d/yyyy">
                  <c:v>40745.0</c:v>
                </c:pt>
                <c:pt idx="1536" formatCode="m/d/yyyy">
                  <c:v>40744.0</c:v>
                </c:pt>
                <c:pt idx="1537" formatCode="m/d/yyyy">
                  <c:v>40743.0</c:v>
                </c:pt>
                <c:pt idx="1538" formatCode="m/d/yyyy">
                  <c:v>40742.0</c:v>
                </c:pt>
                <c:pt idx="1539" formatCode="m/d/yyyy">
                  <c:v>40739.0</c:v>
                </c:pt>
                <c:pt idx="1540" formatCode="m/d/yyyy">
                  <c:v>40738.0</c:v>
                </c:pt>
                <c:pt idx="1541" formatCode="m/d/yyyy">
                  <c:v>40737.0</c:v>
                </c:pt>
                <c:pt idx="1542" formatCode="m/d/yyyy">
                  <c:v>40736.0</c:v>
                </c:pt>
                <c:pt idx="1543" formatCode="m/d/yyyy">
                  <c:v>40735.0</c:v>
                </c:pt>
                <c:pt idx="1544" formatCode="m/d/yyyy">
                  <c:v>40732.0</c:v>
                </c:pt>
                <c:pt idx="1545" formatCode="m/d/yyyy">
                  <c:v>40730.0</c:v>
                </c:pt>
                <c:pt idx="1546" formatCode="m/d/yyyy">
                  <c:v>40729.0</c:v>
                </c:pt>
                <c:pt idx="1547" formatCode="m/d/yyyy">
                  <c:v>40725.0</c:v>
                </c:pt>
                <c:pt idx="1548" formatCode="m/d/yyyy">
                  <c:v>40724.0</c:v>
                </c:pt>
                <c:pt idx="1549" formatCode="m/d/yyyy">
                  <c:v>40723.0</c:v>
                </c:pt>
                <c:pt idx="1550" formatCode="m/d/yyyy">
                  <c:v>40722.0</c:v>
                </c:pt>
                <c:pt idx="1551" formatCode="m/d/yyyy">
                  <c:v>40721.0</c:v>
                </c:pt>
                <c:pt idx="1552" formatCode="m/d/yyyy">
                  <c:v>40718.0</c:v>
                </c:pt>
                <c:pt idx="1553" formatCode="m/d/yyyy">
                  <c:v>40717.0</c:v>
                </c:pt>
                <c:pt idx="1554" formatCode="m/d/yyyy">
                  <c:v>40716.0</c:v>
                </c:pt>
                <c:pt idx="1555" formatCode="m/d/yyyy">
                  <c:v>40715.0</c:v>
                </c:pt>
                <c:pt idx="1556" formatCode="m/d/yyyy">
                  <c:v>40714.0</c:v>
                </c:pt>
                <c:pt idx="1557" formatCode="m/d/yyyy">
                  <c:v>40711.0</c:v>
                </c:pt>
                <c:pt idx="1558" formatCode="m/d/yyyy">
                  <c:v>40710.0</c:v>
                </c:pt>
                <c:pt idx="1559" formatCode="m/d/yyyy">
                  <c:v>40709.0</c:v>
                </c:pt>
                <c:pt idx="1560" formatCode="m/d/yyyy">
                  <c:v>40708.0</c:v>
                </c:pt>
                <c:pt idx="1561" formatCode="m/d/yyyy">
                  <c:v>40707.0</c:v>
                </c:pt>
                <c:pt idx="1562" formatCode="m/d/yyyy">
                  <c:v>40704.0</c:v>
                </c:pt>
                <c:pt idx="1563" formatCode="m/d/yyyy">
                  <c:v>40703.0</c:v>
                </c:pt>
                <c:pt idx="1564" formatCode="m/d/yyyy">
                  <c:v>40702.0</c:v>
                </c:pt>
                <c:pt idx="1565" formatCode="m/d/yyyy">
                  <c:v>40701.0</c:v>
                </c:pt>
                <c:pt idx="1566" formatCode="m/d/yyyy">
                  <c:v>40700.0</c:v>
                </c:pt>
                <c:pt idx="1567" formatCode="m/d/yyyy">
                  <c:v>40697.0</c:v>
                </c:pt>
                <c:pt idx="1568" formatCode="m/d/yyyy">
                  <c:v>40696.0</c:v>
                </c:pt>
                <c:pt idx="1569" formatCode="m/d/yyyy">
                  <c:v>40695.0</c:v>
                </c:pt>
                <c:pt idx="1570" formatCode="m/d/yyyy">
                  <c:v>40694.0</c:v>
                </c:pt>
                <c:pt idx="1571" formatCode="m/d/yyyy">
                  <c:v>40690.0</c:v>
                </c:pt>
                <c:pt idx="1572" formatCode="m/d/yyyy">
                  <c:v>40689.0</c:v>
                </c:pt>
              </c:numCache>
            </c:numRef>
          </c:cat>
          <c:val>
            <c:numRef>
              <c:f>'Original ver'!$E$8:$E$1580</c:f>
              <c:numCache>
                <c:formatCode>_("$"* #,##0.00_);_("$"* \(#,##0.00\);_("$"* "-"??_);_(@_)</c:formatCode>
                <c:ptCount val="1573"/>
                <c:pt idx="0">
                  <c:v>3.415893550325241</c:v>
                </c:pt>
                <c:pt idx="1">
                  <c:v>3.43425856941301</c:v>
                </c:pt>
                <c:pt idx="2">
                  <c:v>3.43425856941301</c:v>
                </c:pt>
                <c:pt idx="3">
                  <c:v>3.507718645764092</c:v>
                </c:pt>
                <c:pt idx="4">
                  <c:v>3.526083664851861</c:v>
                </c:pt>
                <c:pt idx="5">
                  <c:v>3.526083664851861</c:v>
                </c:pt>
                <c:pt idx="6">
                  <c:v>3.489353626676321</c:v>
                </c:pt>
                <c:pt idx="7">
                  <c:v>3.452623588500781</c:v>
                </c:pt>
                <c:pt idx="8">
                  <c:v>3.287338416710851</c:v>
                </c:pt>
                <c:pt idx="9">
                  <c:v>3.34243347397416</c:v>
                </c:pt>
                <c:pt idx="10">
                  <c:v>3.544448683939632</c:v>
                </c:pt>
                <c:pt idx="11">
                  <c:v>3.507718645764092</c:v>
                </c:pt>
                <c:pt idx="12">
                  <c:v>3.526083664851861</c:v>
                </c:pt>
                <c:pt idx="13">
                  <c:v>3.425076059869126</c:v>
                </c:pt>
                <c:pt idx="14">
                  <c:v>3.415893550325241</c:v>
                </c:pt>
                <c:pt idx="15">
                  <c:v>3.415893550325241</c:v>
                </c:pt>
                <c:pt idx="16">
                  <c:v>3.397528531237471</c:v>
                </c:pt>
                <c:pt idx="17">
                  <c:v>3.34243347397416</c:v>
                </c:pt>
                <c:pt idx="18">
                  <c:v>3.351615983518045</c:v>
                </c:pt>
                <c:pt idx="19">
                  <c:v>3.30570343579862</c:v>
                </c:pt>
                <c:pt idx="20">
                  <c:v>3.23224335944754</c:v>
                </c:pt>
                <c:pt idx="21">
                  <c:v>3.177148302184229</c:v>
                </c:pt>
                <c:pt idx="22">
                  <c:v>3.195513321272</c:v>
                </c:pt>
                <c:pt idx="23">
                  <c:v>3.324068454886391</c:v>
                </c:pt>
                <c:pt idx="24">
                  <c:v>3.470988607588552</c:v>
                </c:pt>
                <c:pt idx="25">
                  <c:v>3.489353626676321</c:v>
                </c:pt>
                <c:pt idx="26">
                  <c:v>3.213878340359769</c:v>
                </c:pt>
                <c:pt idx="27">
                  <c:v>2.956768073130987</c:v>
                </c:pt>
                <c:pt idx="28">
                  <c:v>2.809847920428826</c:v>
                </c:pt>
                <c:pt idx="29">
                  <c:v>2.754752863165517</c:v>
                </c:pt>
                <c:pt idx="30">
                  <c:v>2.736387844077747</c:v>
                </c:pt>
                <c:pt idx="31">
                  <c:v>2.736387844077747</c:v>
                </c:pt>
                <c:pt idx="32">
                  <c:v>2.736387844077747</c:v>
                </c:pt>
                <c:pt idx="33">
                  <c:v>2.736387844077747</c:v>
                </c:pt>
                <c:pt idx="34">
                  <c:v>2.754752863165517</c:v>
                </c:pt>
                <c:pt idx="35">
                  <c:v>2.754752863165517</c:v>
                </c:pt>
                <c:pt idx="36">
                  <c:v>2.754752863165517</c:v>
                </c:pt>
                <c:pt idx="37">
                  <c:v>2.773117882253288</c:v>
                </c:pt>
                <c:pt idx="38">
                  <c:v>2.754752863165517</c:v>
                </c:pt>
                <c:pt idx="39">
                  <c:v>2.791482901341057</c:v>
                </c:pt>
                <c:pt idx="40">
                  <c:v>2.809847920428826</c:v>
                </c:pt>
                <c:pt idx="41">
                  <c:v>2.791482901341057</c:v>
                </c:pt>
                <c:pt idx="42">
                  <c:v>2.791482901341057</c:v>
                </c:pt>
                <c:pt idx="43">
                  <c:v>2.846577958604368</c:v>
                </c:pt>
                <c:pt idx="44">
                  <c:v>2.864942977692138</c:v>
                </c:pt>
                <c:pt idx="45">
                  <c:v>2.828212939516597</c:v>
                </c:pt>
                <c:pt idx="46">
                  <c:v>2.828212939516597</c:v>
                </c:pt>
                <c:pt idx="47">
                  <c:v>2.828212939516597</c:v>
                </c:pt>
                <c:pt idx="48">
                  <c:v>2.864942977692138</c:v>
                </c:pt>
                <c:pt idx="49">
                  <c:v>2.864942977692138</c:v>
                </c:pt>
                <c:pt idx="50">
                  <c:v>2.846577958604368</c:v>
                </c:pt>
                <c:pt idx="51">
                  <c:v>2.828212939516597</c:v>
                </c:pt>
                <c:pt idx="52">
                  <c:v>2.828212939516597</c:v>
                </c:pt>
                <c:pt idx="53">
                  <c:v>2.828212939516597</c:v>
                </c:pt>
                <c:pt idx="54">
                  <c:v>2.828212939516597</c:v>
                </c:pt>
                <c:pt idx="55">
                  <c:v>2.846577958604368</c:v>
                </c:pt>
                <c:pt idx="56">
                  <c:v>2.846577958604368</c:v>
                </c:pt>
                <c:pt idx="57">
                  <c:v>2.846577958604368</c:v>
                </c:pt>
                <c:pt idx="58">
                  <c:v>2.864942977692138</c:v>
                </c:pt>
                <c:pt idx="59">
                  <c:v>2.846577958604368</c:v>
                </c:pt>
                <c:pt idx="60">
                  <c:v>2.846577958604368</c:v>
                </c:pt>
                <c:pt idx="61">
                  <c:v>2.828212939516597</c:v>
                </c:pt>
                <c:pt idx="62">
                  <c:v>2.699657805902207</c:v>
                </c:pt>
                <c:pt idx="63">
                  <c:v>2.607832710463357</c:v>
                </c:pt>
                <c:pt idx="64">
                  <c:v>2.607832710463357</c:v>
                </c:pt>
                <c:pt idx="65">
                  <c:v>2.607832710463357</c:v>
                </c:pt>
                <c:pt idx="66">
                  <c:v>2.561920162743931</c:v>
                </c:pt>
                <c:pt idx="67">
                  <c:v>2.571102672287816</c:v>
                </c:pt>
                <c:pt idx="68">
                  <c:v>2.571102672287816</c:v>
                </c:pt>
                <c:pt idx="69">
                  <c:v>2.552737653200045</c:v>
                </c:pt>
                <c:pt idx="70">
                  <c:v>2.552737653200045</c:v>
                </c:pt>
                <c:pt idx="71">
                  <c:v>2.552737653200045</c:v>
                </c:pt>
                <c:pt idx="72">
                  <c:v>2.571102672287816</c:v>
                </c:pt>
                <c:pt idx="73">
                  <c:v>2.571102672287816</c:v>
                </c:pt>
                <c:pt idx="74">
                  <c:v>2.571102672287816</c:v>
                </c:pt>
                <c:pt idx="75">
                  <c:v>2.607832710463357</c:v>
                </c:pt>
                <c:pt idx="76">
                  <c:v>2.607832710463357</c:v>
                </c:pt>
                <c:pt idx="77">
                  <c:v>2.607832710463357</c:v>
                </c:pt>
                <c:pt idx="78">
                  <c:v>2.571102672287816</c:v>
                </c:pt>
                <c:pt idx="79">
                  <c:v>2.662927767726667</c:v>
                </c:pt>
                <c:pt idx="80">
                  <c:v>2.681292786814437</c:v>
                </c:pt>
                <c:pt idx="81">
                  <c:v>2.681292786814437</c:v>
                </c:pt>
                <c:pt idx="82">
                  <c:v>2.681292786814437</c:v>
                </c:pt>
                <c:pt idx="83">
                  <c:v>2.681292786814437</c:v>
                </c:pt>
                <c:pt idx="84">
                  <c:v>2.718022824989977</c:v>
                </c:pt>
                <c:pt idx="85">
                  <c:v>2.754752863165517</c:v>
                </c:pt>
                <c:pt idx="86">
                  <c:v>2.773117882253288</c:v>
                </c:pt>
                <c:pt idx="87">
                  <c:v>2.828212939516597</c:v>
                </c:pt>
                <c:pt idx="88">
                  <c:v>2.828212939516597</c:v>
                </c:pt>
                <c:pt idx="89">
                  <c:v>2.828212939516597</c:v>
                </c:pt>
                <c:pt idx="90">
                  <c:v>2.828212939516597</c:v>
                </c:pt>
                <c:pt idx="91">
                  <c:v>2.828212939516597</c:v>
                </c:pt>
                <c:pt idx="92">
                  <c:v>2.828212939516597</c:v>
                </c:pt>
                <c:pt idx="93">
                  <c:v>2.828212939516597</c:v>
                </c:pt>
                <c:pt idx="94">
                  <c:v>2.846577958604368</c:v>
                </c:pt>
                <c:pt idx="95">
                  <c:v>2.846577958604368</c:v>
                </c:pt>
                <c:pt idx="96">
                  <c:v>2.828212939516597</c:v>
                </c:pt>
                <c:pt idx="97">
                  <c:v>2.864942977692138</c:v>
                </c:pt>
                <c:pt idx="98">
                  <c:v>2.828212939516597</c:v>
                </c:pt>
                <c:pt idx="99">
                  <c:v>2.864942977692138</c:v>
                </c:pt>
                <c:pt idx="100">
                  <c:v>2.846577958604368</c:v>
                </c:pt>
                <c:pt idx="101">
                  <c:v>2.864942977692138</c:v>
                </c:pt>
                <c:pt idx="102">
                  <c:v>2.901673015867678</c:v>
                </c:pt>
                <c:pt idx="103">
                  <c:v>2.901673015867678</c:v>
                </c:pt>
                <c:pt idx="104">
                  <c:v>2.901673015867678</c:v>
                </c:pt>
                <c:pt idx="105">
                  <c:v>2.901673015867678</c:v>
                </c:pt>
                <c:pt idx="106">
                  <c:v>2.901673015867678</c:v>
                </c:pt>
                <c:pt idx="107">
                  <c:v>2.993498111306529</c:v>
                </c:pt>
                <c:pt idx="108">
                  <c:v>2.901673015867678</c:v>
                </c:pt>
                <c:pt idx="109">
                  <c:v>2.901673015867678</c:v>
                </c:pt>
                <c:pt idx="110">
                  <c:v>2.901673015867678</c:v>
                </c:pt>
                <c:pt idx="111">
                  <c:v>2.901673015867678</c:v>
                </c:pt>
                <c:pt idx="112">
                  <c:v>2.901673015867678</c:v>
                </c:pt>
                <c:pt idx="113">
                  <c:v>2.864942977692138</c:v>
                </c:pt>
                <c:pt idx="114">
                  <c:v>2.846577958604368</c:v>
                </c:pt>
                <c:pt idx="115">
                  <c:v>2.828212939516597</c:v>
                </c:pt>
                <c:pt idx="116">
                  <c:v>2.828212939516597</c:v>
                </c:pt>
                <c:pt idx="117">
                  <c:v>2.828212939516597</c:v>
                </c:pt>
                <c:pt idx="118">
                  <c:v>2.864942977692138</c:v>
                </c:pt>
                <c:pt idx="119">
                  <c:v>2.938403054043218</c:v>
                </c:pt>
                <c:pt idx="120">
                  <c:v>2.938403054043218</c:v>
                </c:pt>
                <c:pt idx="121">
                  <c:v>3.039410659025954</c:v>
                </c:pt>
                <c:pt idx="122">
                  <c:v>3.066958187657609</c:v>
                </c:pt>
                <c:pt idx="123">
                  <c:v>3.103688225833149</c:v>
                </c:pt>
                <c:pt idx="124">
                  <c:v>3.103688225833149</c:v>
                </c:pt>
                <c:pt idx="125">
                  <c:v>3.177148302184229</c:v>
                </c:pt>
                <c:pt idx="126">
                  <c:v>3.15878328309646</c:v>
                </c:pt>
                <c:pt idx="127">
                  <c:v>3.12205324492092</c:v>
                </c:pt>
                <c:pt idx="128">
                  <c:v>3.195513321272</c:v>
                </c:pt>
                <c:pt idx="129">
                  <c:v>3.195513321272</c:v>
                </c:pt>
                <c:pt idx="130">
                  <c:v>3.26897339762308</c:v>
                </c:pt>
                <c:pt idx="131">
                  <c:v>3.26897339762308</c:v>
                </c:pt>
                <c:pt idx="132">
                  <c:v>3.287338416710851</c:v>
                </c:pt>
                <c:pt idx="133">
                  <c:v>3.324068454886391</c:v>
                </c:pt>
                <c:pt idx="134">
                  <c:v>3.379163512149701</c:v>
                </c:pt>
                <c:pt idx="135">
                  <c:v>3.43425856941301</c:v>
                </c:pt>
                <c:pt idx="136">
                  <c:v>3.452623588500781</c:v>
                </c:pt>
                <c:pt idx="137">
                  <c:v>3.470988607588552</c:v>
                </c:pt>
                <c:pt idx="138">
                  <c:v>3.452623588500781</c:v>
                </c:pt>
                <c:pt idx="139">
                  <c:v>3.452623588500781</c:v>
                </c:pt>
                <c:pt idx="140">
                  <c:v>3.452623588500781</c:v>
                </c:pt>
                <c:pt idx="141">
                  <c:v>3.470988607588552</c:v>
                </c:pt>
                <c:pt idx="142">
                  <c:v>3.470988607588552</c:v>
                </c:pt>
                <c:pt idx="143">
                  <c:v>3.425076059869126</c:v>
                </c:pt>
                <c:pt idx="144">
                  <c:v>3.415893550325241</c:v>
                </c:pt>
                <c:pt idx="145">
                  <c:v>3.507718645764092</c:v>
                </c:pt>
                <c:pt idx="146">
                  <c:v>3.489353626676321</c:v>
                </c:pt>
                <c:pt idx="147">
                  <c:v>3.599543741202943</c:v>
                </c:pt>
                <c:pt idx="148">
                  <c:v>3.599543741202943</c:v>
                </c:pt>
                <c:pt idx="149">
                  <c:v>3.599543741202943</c:v>
                </c:pt>
                <c:pt idx="150">
                  <c:v>3.599543741202943</c:v>
                </c:pt>
                <c:pt idx="151">
                  <c:v>3.599543741202943</c:v>
                </c:pt>
                <c:pt idx="152">
                  <c:v>3.599543741202943</c:v>
                </c:pt>
                <c:pt idx="153">
                  <c:v>3.581178722115172</c:v>
                </c:pt>
                <c:pt idx="154">
                  <c:v>3.654638798466253</c:v>
                </c:pt>
                <c:pt idx="155">
                  <c:v>3.673003817554023</c:v>
                </c:pt>
                <c:pt idx="156">
                  <c:v>3.673003817554023</c:v>
                </c:pt>
                <c:pt idx="157">
                  <c:v>3.673003817554023</c:v>
                </c:pt>
                <c:pt idx="158">
                  <c:v>3.673003817554023</c:v>
                </c:pt>
                <c:pt idx="159">
                  <c:v>3.673003817554023</c:v>
                </c:pt>
                <c:pt idx="160">
                  <c:v>3.636273779378483</c:v>
                </c:pt>
                <c:pt idx="161">
                  <c:v>3.599543741202943</c:v>
                </c:pt>
                <c:pt idx="162">
                  <c:v>3.599543741202943</c:v>
                </c:pt>
                <c:pt idx="163">
                  <c:v>3.581178722115172</c:v>
                </c:pt>
                <c:pt idx="164">
                  <c:v>3.654638798466253</c:v>
                </c:pt>
                <c:pt idx="165">
                  <c:v>3.636273779378483</c:v>
                </c:pt>
                <c:pt idx="166">
                  <c:v>3.636273779378483</c:v>
                </c:pt>
                <c:pt idx="167">
                  <c:v>3.627091269834598</c:v>
                </c:pt>
                <c:pt idx="168">
                  <c:v>3.526083664851861</c:v>
                </c:pt>
                <c:pt idx="169">
                  <c:v>3.489353626676321</c:v>
                </c:pt>
                <c:pt idx="170">
                  <c:v>3.470988607588552</c:v>
                </c:pt>
                <c:pt idx="171">
                  <c:v>3.507718645764092</c:v>
                </c:pt>
                <c:pt idx="172">
                  <c:v>3.526083664851861</c:v>
                </c:pt>
                <c:pt idx="173">
                  <c:v>3.43425856941301</c:v>
                </c:pt>
                <c:pt idx="174">
                  <c:v>3.415893550325241</c:v>
                </c:pt>
                <c:pt idx="175">
                  <c:v>3.397528531237471</c:v>
                </c:pt>
                <c:pt idx="176">
                  <c:v>3.34243347397416</c:v>
                </c:pt>
                <c:pt idx="177">
                  <c:v>3.324068454886391</c:v>
                </c:pt>
                <c:pt idx="178">
                  <c:v>3.324068454886391</c:v>
                </c:pt>
                <c:pt idx="179">
                  <c:v>3.324068454886391</c:v>
                </c:pt>
                <c:pt idx="180">
                  <c:v>3.34243347397416</c:v>
                </c:pt>
                <c:pt idx="181">
                  <c:v>3.282747161938908</c:v>
                </c:pt>
                <c:pt idx="182">
                  <c:v>3.066958187657609</c:v>
                </c:pt>
                <c:pt idx="183">
                  <c:v>3.12205324492092</c:v>
                </c:pt>
                <c:pt idx="184">
                  <c:v>3.177148302184229</c:v>
                </c:pt>
                <c:pt idx="185">
                  <c:v>3.26897339762308</c:v>
                </c:pt>
                <c:pt idx="186">
                  <c:v>3.26897339762308</c:v>
                </c:pt>
                <c:pt idx="187">
                  <c:v>3.30570343579862</c:v>
                </c:pt>
                <c:pt idx="188">
                  <c:v>3.324068454886391</c:v>
                </c:pt>
                <c:pt idx="189">
                  <c:v>3.324068454886391</c:v>
                </c:pt>
                <c:pt idx="190">
                  <c:v>3.324068454886391</c:v>
                </c:pt>
                <c:pt idx="191">
                  <c:v>3.324068454886391</c:v>
                </c:pt>
                <c:pt idx="192">
                  <c:v>3.34243347397416</c:v>
                </c:pt>
                <c:pt idx="193">
                  <c:v>3.360798493061931</c:v>
                </c:pt>
                <c:pt idx="194">
                  <c:v>3.379163512149701</c:v>
                </c:pt>
                <c:pt idx="195">
                  <c:v>3.379163512149701</c:v>
                </c:pt>
                <c:pt idx="196">
                  <c:v>3.30570343579862</c:v>
                </c:pt>
                <c:pt idx="197">
                  <c:v>3.30570343579862</c:v>
                </c:pt>
                <c:pt idx="198">
                  <c:v>3.360798493061931</c:v>
                </c:pt>
                <c:pt idx="199">
                  <c:v>3.360798493061931</c:v>
                </c:pt>
                <c:pt idx="200">
                  <c:v>3.360798493061931</c:v>
                </c:pt>
                <c:pt idx="201">
                  <c:v>3.415893550325241</c:v>
                </c:pt>
                <c:pt idx="202">
                  <c:v>3.379163512149701</c:v>
                </c:pt>
                <c:pt idx="203">
                  <c:v>3.43425856941301</c:v>
                </c:pt>
                <c:pt idx="204">
                  <c:v>3.43425856941301</c:v>
                </c:pt>
                <c:pt idx="205">
                  <c:v>3.452623588500781</c:v>
                </c:pt>
                <c:pt idx="206">
                  <c:v>3.415893550325241</c:v>
                </c:pt>
                <c:pt idx="207">
                  <c:v>3.415893550325241</c:v>
                </c:pt>
                <c:pt idx="208">
                  <c:v>3.415893550325241</c:v>
                </c:pt>
                <c:pt idx="209">
                  <c:v>3.507718645764092</c:v>
                </c:pt>
                <c:pt idx="210">
                  <c:v>3.526083664851861</c:v>
                </c:pt>
                <c:pt idx="211">
                  <c:v>3.397528531237471</c:v>
                </c:pt>
                <c:pt idx="212">
                  <c:v>3.287338416710851</c:v>
                </c:pt>
                <c:pt idx="213">
                  <c:v>3.30570343579862</c:v>
                </c:pt>
                <c:pt idx="214">
                  <c:v>3.379163512149701</c:v>
                </c:pt>
                <c:pt idx="215">
                  <c:v>3.324068454886391</c:v>
                </c:pt>
                <c:pt idx="216">
                  <c:v>3.360798493061931</c:v>
                </c:pt>
                <c:pt idx="217">
                  <c:v>3.12205324492092</c:v>
                </c:pt>
                <c:pt idx="218">
                  <c:v>2.975133092218758</c:v>
                </c:pt>
                <c:pt idx="219">
                  <c:v>2.956768073130987</c:v>
                </c:pt>
                <c:pt idx="220">
                  <c:v>2.956768073130987</c:v>
                </c:pt>
                <c:pt idx="221">
                  <c:v>2.956768073130987</c:v>
                </c:pt>
                <c:pt idx="222">
                  <c:v>2.956768073130987</c:v>
                </c:pt>
                <c:pt idx="223">
                  <c:v>3.04859316856984</c:v>
                </c:pt>
                <c:pt idx="224">
                  <c:v>3.140418264008689</c:v>
                </c:pt>
                <c:pt idx="225">
                  <c:v>3.195513321272</c:v>
                </c:pt>
                <c:pt idx="226">
                  <c:v>3.12205324492092</c:v>
                </c:pt>
                <c:pt idx="227">
                  <c:v>3.15878328309646</c:v>
                </c:pt>
                <c:pt idx="228">
                  <c:v>3.195513321272</c:v>
                </c:pt>
                <c:pt idx="229">
                  <c:v>3.15878328309646</c:v>
                </c:pt>
                <c:pt idx="230">
                  <c:v>3.213878340359769</c:v>
                </c:pt>
                <c:pt idx="231">
                  <c:v>3.23224335944754</c:v>
                </c:pt>
                <c:pt idx="232">
                  <c:v>3.26897339762308</c:v>
                </c:pt>
                <c:pt idx="233">
                  <c:v>3.30570343579862</c:v>
                </c:pt>
                <c:pt idx="234">
                  <c:v>3.30570343579862</c:v>
                </c:pt>
                <c:pt idx="235">
                  <c:v>3.360798493061931</c:v>
                </c:pt>
                <c:pt idx="236">
                  <c:v>3.324068454886391</c:v>
                </c:pt>
                <c:pt idx="237">
                  <c:v>3.324068454886391</c:v>
                </c:pt>
                <c:pt idx="238">
                  <c:v>3.26897339762308</c:v>
                </c:pt>
                <c:pt idx="239">
                  <c:v>3.287338416710851</c:v>
                </c:pt>
                <c:pt idx="240">
                  <c:v>3.397528531237471</c:v>
                </c:pt>
                <c:pt idx="241">
                  <c:v>3.507718645764092</c:v>
                </c:pt>
                <c:pt idx="242">
                  <c:v>3.489353626676321</c:v>
                </c:pt>
                <c:pt idx="243">
                  <c:v>3.599543741202943</c:v>
                </c:pt>
                <c:pt idx="244">
                  <c:v>3.544448683939632</c:v>
                </c:pt>
                <c:pt idx="245">
                  <c:v>3.507718645764092</c:v>
                </c:pt>
                <c:pt idx="246">
                  <c:v>3.526083664851861</c:v>
                </c:pt>
                <c:pt idx="247">
                  <c:v>3.516901155307977</c:v>
                </c:pt>
                <c:pt idx="248">
                  <c:v>3.489353626676321</c:v>
                </c:pt>
                <c:pt idx="249">
                  <c:v>3.452623588500781</c:v>
                </c:pt>
                <c:pt idx="250">
                  <c:v>3.397528531237471</c:v>
                </c:pt>
                <c:pt idx="251">
                  <c:v>3.34243347397416</c:v>
                </c:pt>
                <c:pt idx="252">
                  <c:v>3.43425856941301</c:v>
                </c:pt>
                <c:pt idx="253">
                  <c:v>3.43425856941301</c:v>
                </c:pt>
                <c:pt idx="254">
                  <c:v>3.43425856941301</c:v>
                </c:pt>
                <c:pt idx="255">
                  <c:v>3.452623588500781</c:v>
                </c:pt>
                <c:pt idx="256">
                  <c:v>3.507718645764092</c:v>
                </c:pt>
                <c:pt idx="257">
                  <c:v>3.470988607588552</c:v>
                </c:pt>
                <c:pt idx="258">
                  <c:v>3.34243347397416</c:v>
                </c:pt>
                <c:pt idx="259">
                  <c:v>3.213878340359769</c:v>
                </c:pt>
                <c:pt idx="260">
                  <c:v>3.066958187657609</c:v>
                </c:pt>
                <c:pt idx="261">
                  <c:v>2.901673015867678</c:v>
                </c:pt>
                <c:pt idx="262">
                  <c:v>2.497642595936735</c:v>
                </c:pt>
                <c:pt idx="263">
                  <c:v>2.497642595936735</c:v>
                </c:pt>
                <c:pt idx="264">
                  <c:v>2.571102672287816</c:v>
                </c:pt>
                <c:pt idx="265">
                  <c:v>2.516007615024505</c:v>
                </c:pt>
                <c:pt idx="266">
                  <c:v>2.534372634112275</c:v>
                </c:pt>
                <c:pt idx="267">
                  <c:v>2.571102672287816</c:v>
                </c:pt>
                <c:pt idx="268">
                  <c:v>2.571102672287816</c:v>
                </c:pt>
                <c:pt idx="269">
                  <c:v>2.516007615024505</c:v>
                </c:pt>
                <c:pt idx="270">
                  <c:v>2.516007615024505</c:v>
                </c:pt>
                <c:pt idx="271">
                  <c:v>2.534372634112275</c:v>
                </c:pt>
                <c:pt idx="272">
                  <c:v>2.534372634112275</c:v>
                </c:pt>
                <c:pt idx="273">
                  <c:v>2.50682510548062</c:v>
                </c:pt>
                <c:pt idx="274">
                  <c:v>2.50682510548062</c:v>
                </c:pt>
                <c:pt idx="275">
                  <c:v>2.571102672287816</c:v>
                </c:pt>
                <c:pt idx="276">
                  <c:v>2.571102672287816</c:v>
                </c:pt>
                <c:pt idx="277">
                  <c:v>2.442547538673425</c:v>
                </c:pt>
                <c:pt idx="278">
                  <c:v>2.313992405059034</c:v>
                </c:pt>
                <c:pt idx="279">
                  <c:v>2.258897347795724</c:v>
                </c:pt>
                <c:pt idx="280">
                  <c:v>2.258897347795724</c:v>
                </c:pt>
                <c:pt idx="281">
                  <c:v>2.240532328707955</c:v>
                </c:pt>
                <c:pt idx="282">
                  <c:v>2.111977195093563</c:v>
                </c:pt>
                <c:pt idx="283">
                  <c:v>2.093612176005793</c:v>
                </c:pt>
                <c:pt idx="284">
                  <c:v>2.056882137830252</c:v>
                </c:pt>
                <c:pt idx="285">
                  <c:v>2.056882137830252</c:v>
                </c:pt>
                <c:pt idx="286">
                  <c:v>2.056882137830252</c:v>
                </c:pt>
                <c:pt idx="287">
                  <c:v>2.203802290532414</c:v>
                </c:pt>
                <c:pt idx="288">
                  <c:v>2.313992405059034</c:v>
                </c:pt>
                <c:pt idx="289">
                  <c:v>2.460912557761196</c:v>
                </c:pt>
                <c:pt idx="290">
                  <c:v>2.460912557761196</c:v>
                </c:pt>
                <c:pt idx="291">
                  <c:v>2.534372634112275</c:v>
                </c:pt>
                <c:pt idx="292">
                  <c:v>2.607832710463357</c:v>
                </c:pt>
                <c:pt idx="293">
                  <c:v>2.607832710463357</c:v>
                </c:pt>
                <c:pt idx="294">
                  <c:v>2.607832710463357</c:v>
                </c:pt>
                <c:pt idx="295">
                  <c:v>2.828212939516597</c:v>
                </c:pt>
                <c:pt idx="296">
                  <c:v>2.828212939516597</c:v>
                </c:pt>
                <c:pt idx="297">
                  <c:v>2.828212939516597</c:v>
                </c:pt>
                <c:pt idx="298">
                  <c:v>2.846577958604368</c:v>
                </c:pt>
                <c:pt idx="299">
                  <c:v>2.938403054043218</c:v>
                </c:pt>
                <c:pt idx="300">
                  <c:v>2.975133092218758</c:v>
                </c:pt>
                <c:pt idx="301">
                  <c:v>2.956768073130987</c:v>
                </c:pt>
                <c:pt idx="302">
                  <c:v>3.507718645764092</c:v>
                </c:pt>
                <c:pt idx="303">
                  <c:v>3.562813703027403</c:v>
                </c:pt>
                <c:pt idx="304">
                  <c:v>3.562813703027403</c:v>
                </c:pt>
                <c:pt idx="305">
                  <c:v>3.746463893905103</c:v>
                </c:pt>
                <c:pt idx="306">
                  <c:v>3.783193932080644</c:v>
                </c:pt>
                <c:pt idx="307">
                  <c:v>3.930114084782804</c:v>
                </c:pt>
                <c:pt idx="308">
                  <c:v>3.930114084782804</c:v>
                </c:pt>
                <c:pt idx="309">
                  <c:v>3.930114084782804</c:v>
                </c:pt>
                <c:pt idx="310">
                  <c:v>3.930114084782804</c:v>
                </c:pt>
                <c:pt idx="311">
                  <c:v>3.930114084782804</c:v>
                </c:pt>
                <c:pt idx="312">
                  <c:v>3.930114084782804</c:v>
                </c:pt>
                <c:pt idx="313">
                  <c:v>3.985209142046115</c:v>
                </c:pt>
                <c:pt idx="314">
                  <c:v>3.985209142046115</c:v>
                </c:pt>
                <c:pt idx="315">
                  <c:v>3.966844122958344</c:v>
                </c:pt>
                <c:pt idx="316">
                  <c:v>3.966844122958344</c:v>
                </c:pt>
                <c:pt idx="317">
                  <c:v>4.003574161133884</c:v>
                </c:pt>
                <c:pt idx="318">
                  <c:v>3.966844122958344</c:v>
                </c:pt>
                <c:pt idx="319">
                  <c:v>4.040304199309425</c:v>
                </c:pt>
                <c:pt idx="320">
                  <c:v>4.040304199309425</c:v>
                </c:pt>
                <c:pt idx="321">
                  <c:v>4.040304199309425</c:v>
                </c:pt>
                <c:pt idx="322">
                  <c:v>4.040304199309425</c:v>
                </c:pt>
                <c:pt idx="323">
                  <c:v>4.040304199309425</c:v>
                </c:pt>
                <c:pt idx="324">
                  <c:v>4.040304199309425</c:v>
                </c:pt>
                <c:pt idx="325">
                  <c:v>4.040304199309425</c:v>
                </c:pt>
                <c:pt idx="326">
                  <c:v>4.132129294748276</c:v>
                </c:pt>
                <c:pt idx="327">
                  <c:v>4.095399256572735</c:v>
                </c:pt>
                <c:pt idx="328">
                  <c:v>4.150494313836045</c:v>
                </c:pt>
                <c:pt idx="329">
                  <c:v>4.150494313836045</c:v>
                </c:pt>
                <c:pt idx="330">
                  <c:v>4.334144504713747</c:v>
                </c:pt>
                <c:pt idx="331">
                  <c:v>4.334144504713747</c:v>
                </c:pt>
                <c:pt idx="332">
                  <c:v>4.334144504713747</c:v>
                </c:pt>
                <c:pt idx="333">
                  <c:v>4.334144504713747</c:v>
                </c:pt>
                <c:pt idx="334">
                  <c:v>4.334144504713747</c:v>
                </c:pt>
                <c:pt idx="335">
                  <c:v>4.370874542889286</c:v>
                </c:pt>
                <c:pt idx="336">
                  <c:v>4.370874542889286</c:v>
                </c:pt>
                <c:pt idx="337">
                  <c:v>4.370874542889286</c:v>
                </c:pt>
                <c:pt idx="338">
                  <c:v>4.370874542889286</c:v>
                </c:pt>
                <c:pt idx="339">
                  <c:v>4.370874542889286</c:v>
                </c:pt>
                <c:pt idx="340">
                  <c:v>4.370874542889286</c:v>
                </c:pt>
                <c:pt idx="341">
                  <c:v>4.370874542889286</c:v>
                </c:pt>
                <c:pt idx="342">
                  <c:v>4.370874542889286</c:v>
                </c:pt>
                <c:pt idx="343">
                  <c:v>4.370874542889286</c:v>
                </c:pt>
                <c:pt idx="344">
                  <c:v>4.444334619240368</c:v>
                </c:pt>
                <c:pt idx="345">
                  <c:v>4.444334619240368</c:v>
                </c:pt>
                <c:pt idx="346">
                  <c:v>4.444334619240368</c:v>
                </c:pt>
                <c:pt idx="347">
                  <c:v>4.444334619240368</c:v>
                </c:pt>
                <c:pt idx="348">
                  <c:v>4.444334619240368</c:v>
                </c:pt>
                <c:pt idx="349">
                  <c:v>4.444334619240368</c:v>
                </c:pt>
                <c:pt idx="350">
                  <c:v>4.444334619240368</c:v>
                </c:pt>
                <c:pt idx="351">
                  <c:v>4.444334619240368</c:v>
                </c:pt>
                <c:pt idx="352">
                  <c:v>4.444334619240368</c:v>
                </c:pt>
                <c:pt idx="353">
                  <c:v>4.481064657415907</c:v>
                </c:pt>
                <c:pt idx="354">
                  <c:v>4.481064657415907</c:v>
                </c:pt>
                <c:pt idx="355">
                  <c:v>4.481064657415907</c:v>
                </c:pt>
                <c:pt idx="356">
                  <c:v>4.462699638328138</c:v>
                </c:pt>
                <c:pt idx="357">
                  <c:v>4.444334619240368</c:v>
                </c:pt>
                <c:pt idx="358">
                  <c:v>4.462699638328138</c:v>
                </c:pt>
                <c:pt idx="359">
                  <c:v>4.481064657415907</c:v>
                </c:pt>
                <c:pt idx="360">
                  <c:v>4.481064657415907</c:v>
                </c:pt>
                <c:pt idx="361">
                  <c:v>4.444334619240368</c:v>
                </c:pt>
                <c:pt idx="362">
                  <c:v>4.462699638328138</c:v>
                </c:pt>
                <c:pt idx="363">
                  <c:v>4.462699638328138</c:v>
                </c:pt>
                <c:pt idx="364">
                  <c:v>4.481064657415907</c:v>
                </c:pt>
                <c:pt idx="365">
                  <c:v>4.481064657415907</c:v>
                </c:pt>
                <c:pt idx="366">
                  <c:v>4.481064657415907</c:v>
                </c:pt>
                <c:pt idx="367">
                  <c:v>4.499429676503678</c:v>
                </c:pt>
                <c:pt idx="368">
                  <c:v>4.53615971467922</c:v>
                </c:pt>
                <c:pt idx="369">
                  <c:v>4.572889752854758</c:v>
                </c:pt>
                <c:pt idx="370">
                  <c:v>4.517794695591448</c:v>
                </c:pt>
                <c:pt idx="371">
                  <c:v>4.554524733766987</c:v>
                </c:pt>
                <c:pt idx="372">
                  <c:v>4.554524733766987</c:v>
                </c:pt>
                <c:pt idx="373">
                  <c:v>4.554524733766987</c:v>
                </c:pt>
                <c:pt idx="374">
                  <c:v>4.554524733766987</c:v>
                </c:pt>
                <c:pt idx="375">
                  <c:v>4.572889752854758</c:v>
                </c:pt>
                <c:pt idx="376">
                  <c:v>4.572889752854758</c:v>
                </c:pt>
                <c:pt idx="377">
                  <c:v>4.59125477194253</c:v>
                </c:pt>
                <c:pt idx="378">
                  <c:v>4.563707243310874</c:v>
                </c:pt>
                <c:pt idx="379">
                  <c:v>4.572889752854758</c:v>
                </c:pt>
                <c:pt idx="380">
                  <c:v>4.6096197910303</c:v>
                </c:pt>
                <c:pt idx="381">
                  <c:v>4.59125477194253</c:v>
                </c:pt>
                <c:pt idx="382">
                  <c:v>4.59125477194253</c:v>
                </c:pt>
                <c:pt idx="383">
                  <c:v>4.664714848293607</c:v>
                </c:pt>
                <c:pt idx="384">
                  <c:v>4.59125477194253</c:v>
                </c:pt>
                <c:pt idx="385">
                  <c:v>4.59125477194253</c:v>
                </c:pt>
                <c:pt idx="386">
                  <c:v>4.683079867381378</c:v>
                </c:pt>
                <c:pt idx="387">
                  <c:v>4.664714848293607</c:v>
                </c:pt>
                <c:pt idx="388">
                  <c:v>4.59125477194253</c:v>
                </c:pt>
                <c:pt idx="389">
                  <c:v>4.59125477194253</c:v>
                </c:pt>
                <c:pt idx="390">
                  <c:v>4.59125477194253</c:v>
                </c:pt>
                <c:pt idx="391">
                  <c:v>4.664714848293607</c:v>
                </c:pt>
                <c:pt idx="392">
                  <c:v>4.59125477194253</c:v>
                </c:pt>
                <c:pt idx="393">
                  <c:v>4.646349829205839</c:v>
                </c:pt>
                <c:pt idx="394">
                  <c:v>4.627984810118066</c:v>
                </c:pt>
                <c:pt idx="395">
                  <c:v>4.627984810118066</c:v>
                </c:pt>
                <c:pt idx="396">
                  <c:v>4.6096197910303</c:v>
                </c:pt>
                <c:pt idx="397">
                  <c:v>4.517794695591448</c:v>
                </c:pt>
                <c:pt idx="398">
                  <c:v>4.646349829205839</c:v>
                </c:pt>
                <c:pt idx="399">
                  <c:v>4.646349829205839</c:v>
                </c:pt>
                <c:pt idx="400">
                  <c:v>4.683079867381378</c:v>
                </c:pt>
                <c:pt idx="401">
                  <c:v>4.719809905556919</c:v>
                </c:pt>
                <c:pt idx="402">
                  <c:v>4.683079867381378</c:v>
                </c:pt>
                <c:pt idx="403">
                  <c:v>4.73817492464469</c:v>
                </c:pt>
                <c:pt idx="404">
                  <c:v>4.683079867381378</c:v>
                </c:pt>
                <c:pt idx="405">
                  <c:v>4.627984810118066</c:v>
                </c:pt>
                <c:pt idx="406">
                  <c:v>4.627984810118066</c:v>
                </c:pt>
                <c:pt idx="407">
                  <c:v>4.554524733766987</c:v>
                </c:pt>
                <c:pt idx="408">
                  <c:v>4.554524733766987</c:v>
                </c:pt>
                <c:pt idx="409">
                  <c:v>4.517794695591448</c:v>
                </c:pt>
                <c:pt idx="410">
                  <c:v>4.389239561977057</c:v>
                </c:pt>
                <c:pt idx="411">
                  <c:v>4.425969600152597</c:v>
                </c:pt>
                <c:pt idx="412">
                  <c:v>4.407604581064828</c:v>
                </c:pt>
                <c:pt idx="413">
                  <c:v>4.407604581064828</c:v>
                </c:pt>
                <c:pt idx="414">
                  <c:v>4.370874542889286</c:v>
                </c:pt>
                <c:pt idx="415">
                  <c:v>4.389239561977057</c:v>
                </c:pt>
                <c:pt idx="416">
                  <c:v>4.370874542889286</c:v>
                </c:pt>
                <c:pt idx="417">
                  <c:v>4.370874542889286</c:v>
                </c:pt>
                <c:pt idx="418">
                  <c:v>4.370874542889286</c:v>
                </c:pt>
                <c:pt idx="419">
                  <c:v>4.370874542889286</c:v>
                </c:pt>
                <c:pt idx="420">
                  <c:v>4.370874542889286</c:v>
                </c:pt>
                <c:pt idx="421">
                  <c:v>4.389239561977057</c:v>
                </c:pt>
                <c:pt idx="422">
                  <c:v>4.407604581064828</c:v>
                </c:pt>
                <c:pt idx="423">
                  <c:v>4.444334619240368</c:v>
                </c:pt>
                <c:pt idx="424">
                  <c:v>7.485613791413724</c:v>
                </c:pt>
                <c:pt idx="425">
                  <c:v>7.454681503019451</c:v>
                </c:pt>
                <c:pt idx="426">
                  <c:v>7.269087772653822</c:v>
                </c:pt>
                <c:pt idx="427">
                  <c:v>7.269087772653822</c:v>
                </c:pt>
                <c:pt idx="428">
                  <c:v>7.269087772653822</c:v>
                </c:pt>
                <c:pt idx="429">
                  <c:v>7.269087772653822</c:v>
                </c:pt>
                <c:pt idx="430">
                  <c:v>7.20722319586528</c:v>
                </c:pt>
                <c:pt idx="431">
                  <c:v>7.176290907471008</c:v>
                </c:pt>
                <c:pt idx="432">
                  <c:v>7.176290907471008</c:v>
                </c:pt>
                <c:pt idx="433">
                  <c:v>7.269087772653822</c:v>
                </c:pt>
                <c:pt idx="434">
                  <c:v>7.392816926230907</c:v>
                </c:pt>
                <c:pt idx="435">
                  <c:v>7.392816926230907</c:v>
                </c:pt>
                <c:pt idx="436">
                  <c:v>7.330952349442365</c:v>
                </c:pt>
                <c:pt idx="437">
                  <c:v>7.269087772653822</c:v>
                </c:pt>
                <c:pt idx="438">
                  <c:v>7.20722319586528</c:v>
                </c:pt>
                <c:pt idx="439">
                  <c:v>6.928832600316834</c:v>
                </c:pt>
                <c:pt idx="440">
                  <c:v>7.114426330682464</c:v>
                </c:pt>
                <c:pt idx="441">
                  <c:v>6.959764888711107</c:v>
                </c:pt>
                <c:pt idx="442">
                  <c:v>7.238155484259551</c:v>
                </c:pt>
                <c:pt idx="443">
                  <c:v>7.02162946549965</c:v>
                </c:pt>
                <c:pt idx="444">
                  <c:v>7.114426330682464</c:v>
                </c:pt>
                <c:pt idx="445">
                  <c:v>6.805103446739747</c:v>
                </c:pt>
                <c:pt idx="446">
                  <c:v>6.65044200476839</c:v>
                </c:pt>
                <c:pt idx="447">
                  <c:v>6.619509716374119</c:v>
                </c:pt>
                <c:pt idx="448">
                  <c:v>6.495780562797031</c:v>
                </c:pt>
                <c:pt idx="449">
                  <c:v>6.495780562797031</c:v>
                </c:pt>
                <c:pt idx="450">
                  <c:v>6.402983697614218</c:v>
                </c:pt>
                <c:pt idx="451">
                  <c:v>6.372051409219946</c:v>
                </c:pt>
                <c:pt idx="452">
                  <c:v>6.186457678854317</c:v>
                </c:pt>
                <c:pt idx="453">
                  <c:v>6.155525390460045</c:v>
                </c:pt>
                <c:pt idx="454">
                  <c:v>6.031796236882959</c:v>
                </c:pt>
                <c:pt idx="455">
                  <c:v>6.06272852527723</c:v>
                </c:pt>
                <c:pt idx="456">
                  <c:v>6.031796236882959</c:v>
                </c:pt>
                <c:pt idx="457">
                  <c:v>6.155525390460045</c:v>
                </c:pt>
                <c:pt idx="458">
                  <c:v>6.06272852527723</c:v>
                </c:pt>
                <c:pt idx="459">
                  <c:v>6.124593102065773</c:v>
                </c:pt>
                <c:pt idx="460">
                  <c:v>6.000863948488687</c:v>
                </c:pt>
                <c:pt idx="461">
                  <c:v>6.24832225564286</c:v>
                </c:pt>
                <c:pt idx="462">
                  <c:v>6.24832225564286</c:v>
                </c:pt>
                <c:pt idx="463">
                  <c:v>6.093660813671502</c:v>
                </c:pt>
                <c:pt idx="464">
                  <c:v>5.413150468997527</c:v>
                </c:pt>
                <c:pt idx="465">
                  <c:v>5.320353603814712</c:v>
                </c:pt>
                <c:pt idx="466">
                  <c:v>5.196624450237626</c:v>
                </c:pt>
                <c:pt idx="467">
                  <c:v>5.134759873449082</c:v>
                </c:pt>
                <c:pt idx="468">
                  <c:v>5.07289529666054</c:v>
                </c:pt>
                <c:pt idx="469">
                  <c:v>5.011030719871997</c:v>
                </c:pt>
                <c:pt idx="470">
                  <c:v>4.949166143083454</c:v>
                </c:pt>
                <c:pt idx="471">
                  <c:v>4.949166143083454</c:v>
                </c:pt>
                <c:pt idx="472">
                  <c:v>4.980098431477726</c:v>
                </c:pt>
                <c:pt idx="473">
                  <c:v>5.011030719871997</c:v>
                </c:pt>
                <c:pt idx="474">
                  <c:v>5.011030719871997</c:v>
                </c:pt>
                <c:pt idx="475">
                  <c:v>5.011030719871997</c:v>
                </c:pt>
                <c:pt idx="476">
                  <c:v>4.980098431477726</c:v>
                </c:pt>
                <c:pt idx="477">
                  <c:v>4.980098431477726</c:v>
                </c:pt>
                <c:pt idx="478">
                  <c:v>4.949166143083454</c:v>
                </c:pt>
                <c:pt idx="479">
                  <c:v>5.041963008266268</c:v>
                </c:pt>
                <c:pt idx="480">
                  <c:v>5.041963008266268</c:v>
                </c:pt>
                <c:pt idx="481">
                  <c:v>4.980098431477726</c:v>
                </c:pt>
                <c:pt idx="482">
                  <c:v>5.011030719871997</c:v>
                </c:pt>
                <c:pt idx="483">
                  <c:v>4.949166143083454</c:v>
                </c:pt>
                <c:pt idx="484">
                  <c:v>4.732640124323553</c:v>
                </c:pt>
                <c:pt idx="485">
                  <c:v>4.732640124323553</c:v>
                </c:pt>
                <c:pt idx="486">
                  <c:v>4.70170783592928</c:v>
                </c:pt>
                <c:pt idx="487">
                  <c:v>4.732640124323553</c:v>
                </c:pt>
                <c:pt idx="488">
                  <c:v>4.639843259140737</c:v>
                </c:pt>
                <c:pt idx="489">
                  <c:v>4.485181817169378</c:v>
                </c:pt>
                <c:pt idx="490">
                  <c:v>4.454249528775108</c:v>
                </c:pt>
                <c:pt idx="491">
                  <c:v>4.29958808680375</c:v>
                </c:pt>
                <c:pt idx="492">
                  <c:v>4.237723510015207</c:v>
                </c:pt>
                <c:pt idx="493">
                  <c:v>4.175858933226664</c:v>
                </c:pt>
                <c:pt idx="494">
                  <c:v>4.144926644832391</c:v>
                </c:pt>
                <c:pt idx="495">
                  <c:v>4.052129779649578</c:v>
                </c:pt>
                <c:pt idx="496">
                  <c:v>4.021197491255306</c:v>
                </c:pt>
                <c:pt idx="497">
                  <c:v>3.990265202861034</c:v>
                </c:pt>
                <c:pt idx="498">
                  <c:v>4.021197491255306</c:v>
                </c:pt>
                <c:pt idx="499">
                  <c:v>3.959332914466762</c:v>
                </c:pt>
                <c:pt idx="500">
                  <c:v>4.021197491255306</c:v>
                </c:pt>
                <c:pt idx="501">
                  <c:v>4.052129779649578</c:v>
                </c:pt>
                <c:pt idx="502">
                  <c:v>3.959332914466762</c:v>
                </c:pt>
                <c:pt idx="503">
                  <c:v>4.021197491255306</c:v>
                </c:pt>
                <c:pt idx="504">
                  <c:v>4.11399435643812</c:v>
                </c:pt>
                <c:pt idx="505">
                  <c:v>4.11399435643812</c:v>
                </c:pt>
                <c:pt idx="506">
                  <c:v>4.144926644832391</c:v>
                </c:pt>
                <c:pt idx="507">
                  <c:v>4.021197491255306</c:v>
                </c:pt>
                <c:pt idx="508">
                  <c:v>4.08306206804385</c:v>
                </c:pt>
                <c:pt idx="509">
                  <c:v>4.144926644832391</c:v>
                </c:pt>
                <c:pt idx="510">
                  <c:v>4.144926644832391</c:v>
                </c:pt>
                <c:pt idx="511">
                  <c:v>4.021197491255306</c:v>
                </c:pt>
                <c:pt idx="512">
                  <c:v>4.021197491255306</c:v>
                </c:pt>
                <c:pt idx="513">
                  <c:v>4.237723510015207</c:v>
                </c:pt>
                <c:pt idx="514">
                  <c:v>4.237723510015207</c:v>
                </c:pt>
                <c:pt idx="515">
                  <c:v>4.237723510015207</c:v>
                </c:pt>
                <c:pt idx="516">
                  <c:v>4.237723510015207</c:v>
                </c:pt>
                <c:pt idx="517">
                  <c:v>4.237723510015207</c:v>
                </c:pt>
                <c:pt idx="518">
                  <c:v>4.052129779649578</c:v>
                </c:pt>
                <c:pt idx="519">
                  <c:v>3.557213165341232</c:v>
                </c:pt>
                <c:pt idx="520">
                  <c:v>3.433484011764145</c:v>
                </c:pt>
                <c:pt idx="521">
                  <c:v>3.371619434975602</c:v>
                </c:pt>
                <c:pt idx="522">
                  <c:v>3.278822569792788</c:v>
                </c:pt>
                <c:pt idx="523">
                  <c:v>3.340687146581331</c:v>
                </c:pt>
                <c:pt idx="524">
                  <c:v>3.371619434975602</c:v>
                </c:pt>
                <c:pt idx="525">
                  <c:v>3.247890281398516</c:v>
                </c:pt>
                <c:pt idx="526">
                  <c:v>3.247890281398516</c:v>
                </c:pt>
                <c:pt idx="527">
                  <c:v>3.30975485818706</c:v>
                </c:pt>
                <c:pt idx="528">
                  <c:v>3.247890281398516</c:v>
                </c:pt>
                <c:pt idx="529">
                  <c:v>3.247890281398516</c:v>
                </c:pt>
                <c:pt idx="530">
                  <c:v>3.247890281398516</c:v>
                </c:pt>
                <c:pt idx="531">
                  <c:v>3.186025704609973</c:v>
                </c:pt>
                <c:pt idx="532">
                  <c:v>3.186025704609973</c:v>
                </c:pt>
                <c:pt idx="533">
                  <c:v>3.12416112782143</c:v>
                </c:pt>
                <c:pt idx="534">
                  <c:v>3.12416112782143</c:v>
                </c:pt>
                <c:pt idx="535">
                  <c:v>3.12416112782143</c:v>
                </c:pt>
                <c:pt idx="536">
                  <c:v>3.155093416215701</c:v>
                </c:pt>
                <c:pt idx="537">
                  <c:v>3.093228839427158</c:v>
                </c:pt>
                <c:pt idx="538">
                  <c:v>3.062296551032887</c:v>
                </c:pt>
                <c:pt idx="539">
                  <c:v>3.062296551032887</c:v>
                </c:pt>
                <c:pt idx="540">
                  <c:v>3.093228839427158</c:v>
                </c:pt>
                <c:pt idx="541">
                  <c:v>3.093228839427158</c:v>
                </c:pt>
                <c:pt idx="542">
                  <c:v>3.155093416215701</c:v>
                </c:pt>
                <c:pt idx="543">
                  <c:v>3.12416112782143</c:v>
                </c:pt>
                <c:pt idx="544">
                  <c:v>3.216957993004244</c:v>
                </c:pt>
                <c:pt idx="545">
                  <c:v>3.155093416215701</c:v>
                </c:pt>
                <c:pt idx="546">
                  <c:v>3.12416112782143</c:v>
                </c:pt>
                <c:pt idx="547">
                  <c:v>3.12416112782143</c:v>
                </c:pt>
                <c:pt idx="548">
                  <c:v>2.9385673974558</c:v>
                </c:pt>
                <c:pt idx="549">
                  <c:v>3.464416300158417</c:v>
                </c:pt>
                <c:pt idx="550">
                  <c:v>3.588145453735504</c:v>
                </c:pt>
                <c:pt idx="551">
                  <c:v>3.71187460731259</c:v>
                </c:pt>
                <c:pt idx="552">
                  <c:v>3.557213165341232</c:v>
                </c:pt>
                <c:pt idx="553">
                  <c:v>2.814838243878714</c:v>
                </c:pt>
                <c:pt idx="554">
                  <c:v>2.412718494753183</c:v>
                </c:pt>
                <c:pt idx="555">
                  <c:v>2.196192475993282</c:v>
                </c:pt>
                <c:pt idx="556">
                  <c:v>2.165260187599011</c:v>
                </c:pt>
                <c:pt idx="557">
                  <c:v>2.103395610810468</c:v>
                </c:pt>
                <c:pt idx="558">
                  <c:v>1.979666457233381</c:v>
                </c:pt>
                <c:pt idx="559">
                  <c:v>1.979666457233381</c:v>
                </c:pt>
                <c:pt idx="560">
                  <c:v>1.94873416883911</c:v>
                </c:pt>
                <c:pt idx="561">
                  <c:v>1.94873416883911</c:v>
                </c:pt>
                <c:pt idx="562">
                  <c:v>2.010598745627653</c:v>
                </c:pt>
                <c:pt idx="563">
                  <c:v>1.917801880444838</c:v>
                </c:pt>
                <c:pt idx="564">
                  <c:v>1.608478996502122</c:v>
                </c:pt>
                <c:pt idx="565">
                  <c:v>1.546614419713579</c:v>
                </c:pt>
                <c:pt idx="566">
                  <c:v>1.484749842925036</c:v>
                </c:pt>
                <c:pt idx="567">
                  <c:v>1.422885266136493</c:v>
                </c:pt>
                <c:pt idx="568">
                  <c:v>1.422885266136493</c:v>
                </c:pt>
                <c:pt idx="569">
                  <c:v>1.361020689347949</c:v>
                </c:pt>
                <c:pt idx="570">
                  <c:v>1.361020689347949</c:v>
                </c:pt>
                <c:pt idx="571">
                  <c:v>1.361020689347949</c:v>
                </c:pt>
                <c:pt idx="572">
                  <c:v>1.361020689347949</c:v>
                </c:pt>
                <c:pt idx="573">
                  <c:v>1.361020689347949</c:v>
                </c:pt>
                <c:pt idx="574">
                  <c:v>1.361020689347949</c:v>
                </c:pt>
                <c:pt idx="575">
                  <c:v>1.361020689347949</c:v>
                </c:pt>
                <c:pt idx="576">
                  <c:v>1.361020689347949</c:v>
                </c:pt>
                <c:pt idx="577">
                  <c:v>1.299156112559406</c:v>
                </c:pt>
                <c:pt idx="578">
                  <c:v>1.299156112559406</c:v>
                </c:pt>
                <c:pt idx="579">
                  <c:v>1.299156112559406</c:v>
                </c:pt>
                <c:pt idx="580">
                  <c:v>1.299156112559406</c:v>
                </c:pt>
                <c:pt idx="581">
                  <c:v>1.299156112559406</c:v>
                </c:pt>
                <c:pt idx="582">
                  <c:v>1.299156112559406</c:v>
                </c:pt>
                <c:pt idx="583">
                  <c:v>1.299156112559406</c:v>
                </c:pt>
                <c:pt idx="584">
                  <c:v>1.299156112559406</c:v>
                </c:pt>
                <c:pt idx="585">
                  <c:v>1.299156112559406</c:v>
                </c:pt>
                <c:pt idx="586">
                  <c:v>1.330088400953678</c:v>
                </c:pt>
                <c:pt idx="587">
                  <c:v>1.330088400953678</c:v>
                </c:pt>
                <c:pt idx="588">
                  <c:v>1.330088400953678</c:v>
                </c:pt>
                <c:pt idx="589">
                  <c:v>1.330088400953678</c:v>
                </c:pt>
                <c:pt idx="590">
                  <c:v>1.330088400953678</c:v>
                </c:pt>
                <c:pt idx="591">
                  <c:v>1.330088400953678</c:v>
                </c:pt>
                <c:pt idx="592">
                  <c:v>1.330088400953678</c:v>
                </c:pt>
                <c:pt idx="593">
                  <c:v>1.330088400953678</c:v>
                </c:pt>
                <c:pt idx="594">
                  <c:v>1.330088400953678</c:v>
                </c:pt>
                <c:pt idx="595">
                  <c:v>1.330088400953678</c:v>
                </c:pt>
                <c:pt idx="596">
                  <c:v>1.330088400953678</c:v>
                </c:pt>
                <c:pt idx="597">
                  <c:v>1.330088400953678</c:v>
                </c:pt>
                <c:pt idx="598">
                  <c:v>1.330088400953678</c:v>
                </c:pt>
                <c:pt idx="599">
                  <c:v>1.361020689347949</c:v>
                </c:pt>
                <c:pt idx="600">
                  <c:v>1.361020689347949</c:v>
                </c:pt>
                <c:pt idx="601">
                  <c:v>1.361020689347949</c:v>
                </c:pt>
                <c:pt idx="602">
                  <c:v>1.361020689347949</c:v>
                </c:pt>
                <c:pt idx="603">
                  <c:v>1.361020689347949</c:v>
                </c:pt>
                <c:pt idx="604">
                  <c:v>1.361020689347949</c:v>
                </c:pt>
                <c:pt idx="605">
                  <c:v>1.361020689347949</c:v>
                </c:pt>
                <c:pt idx="606">
                  <c:v>1.361020689347949</c:v>
                </c:pt>
                <c:pt idx="607">
                  <c:v>1.361020689347949</c:v>
                </c:pt>
                <c:pt idx="608">
                  <c:v>1.361020689347949</c:v>
                </c:pt>
                <c:pt idx="609">
                  <c:v>1.361020689347949</c:v>
                </c:pt>
                <c:pt idx="610">
                  <c:v>1.361020689347949</c:v>
                </c:pt>
                <c:pt idx="611">
                  <c:v>1.361020689347949</c:v>
                </c:pt>
                <c:pt idx="612">
                  <c:v>1.361020689347949</c:v>
                </c:pt>
                <c:pt idx="613">
                  <c:v>1.422885266136493</c:v>
                </c:pt>
                <c:pt idx="614">
                  <c:v>1.422885266136493</c:v>
                </c:pt>
                <c:pt idx="615">
                  <c:v>1.361020689347949</c:v>
                </c:pt>
                <c:pt idx="616">
                  <c:v>1.361020689347949</c:v>
                </c:pt>
                <c:pt idx="617">
                  <c:v>1.361020689347949</c:v>
                </c:pt>
                <c:pt idx="618">
                  <c:v>1.361020689347949</c:v>
                </c:pt>
                <c:pt idx="619">
                  <c:v>1.361020689347949</c:v>
                </c:pt>
                <c:pt idx="620">
                  <c:v>1.361020689347949</c:v>
                </c:pt>
                <c:pt idx="621">
                  <c:v>1.361020689347949</c:v>
                </c:pt>
                <c:pt idx="622">
                  <c:v>1.361020689347949</c:v>
                </c:pt>
                <c:pt idx="623">
                  <c:v>1.361020689347949</c:v>
                </c:pt>
                <c:pt idx="624">
                  <c:v>1.361020689347949</c:v>
                </c:pt>
                <c:pt idx="625">
                  <c:v>1.361020689347949</c:v>
                </c:pt>
                <c:pt idx="626">
                  <c:v>1.361020689347949</c:v>
                </c:pt>
                <c:pt idx="627">
                  <c:v>1.361020689347949</c:v>
                </c:pt>
                <c:pt idx="628">
                  <c:v>1.361020689347949</c:v>
                </c:pt>
                <c:pt idx="629">
                  <c:v>1.361020689347949</c:v>
                </c:pt>
                <c:pt idx="630">
                  <c:v>1.361020689347949</c:v>
                </c:pt>
                <c:pt idx="631">
                  <c:v>1.361020689347949</c:v>
                </c:pt>
                <c:pt idx="632">
                  <c:v>1.361020689347949</c:v>
                </c:pt>
                <c:pt idx="633">
                  <c:v>1.330088400953678</c:v>
                </c:pt>
                <c:pt idx="634">
                  <c:v>1.361020689347949</c:v>
                </c:pt>
                <c:pt idx="635">
                  <c:v>1.361020689347949</c:v>
                </c:pt>
                <c:pt idx="636">
                  <c:v>1.361020689347949</c:v>
                </c:pt>
                <c:pt idx="637">
                  <c:v>1.376486833545086</c:v>
                </c:pt>
                <c:pt idx="638">
                  <c:v>1.345554545150814</c:v>
                </c:pt>
                <c:pt idx="639">
                  <c:v>1.330088400953678</c:v>
                </c:pt>
                <c:pt idx="640">
                  <c:v>1.453817554530764</c:v>
                </c:pt>
                <c:pt idx="641">
                  <c:v>1.453817554530764</c:v>
                </c:pt>
                <c:pt idx="642">
                  <c:v>1.453817554530764</c:v>
                </c:pt>
                <c:pt idx="643">
                  <c:v>1.484749842925036</c:v>
                </c:pt>
                <c:pt idx="644">
                  <c:v>1.484749842925036</c:v>
                </c:pt>
                <c:pt idx="645">
                  <c:v>1.453817554530764</c:v>
                </c:pt>
                <c:pt idx="646">
                  <c:v>1.453817554530764</c:v>
                </c:pt>
                <c:pt idx="647">
                  <c:v>1.391952977742221</c:v>
                </c:pt>
                <c:pt idx="648">
                  <c:v>1.391952977742221</c:v>
                </c:pt>
                <c:pt idx="649">
                  <c:v>1.361020689347949</c:v>
                </c:pt>
                <c:pt idx="650">
                  <c:v>1.361020689347949</c:v>
                </c:pt>
                <c:pt idx="651">
                  <c:v>1.237291535770863</c:v>
                </c:pt>
                <c:pt idx="652">
                  <c:v>1.268223824165135</c:v>
                </c:pt>
                <c:pt idx="653">
                  <c:v>1.268223824165135</c:v>
                </c:pt>
                <c:pt idx="654">
                  <c:v>1.330088400953678</c:v>
                </c:pt>
                <c:pt idx="655">
                  <c:v>1.330088400953678</c:v>
                </c:pt>
                <c:pt idx="656">
                  <c:v>1.330088400953678</c:v>
                </c:pt>
                <c:pt idx="657">
                  <c:v>1.391952977742221</c:v>
                </c:pt>
                <c:pt idx="658">
                  <c:v>1.391952977742221</c:v>
                </c:pt>
                <c:pt idx="659">
                  <c:v>1.453817554530764</c:v>
                </c:pt>
                <c:pt idx="660">
                  <c:v>1.453817554530764</c:v>
                </c:pt>
                <c:pt idx="661">
                  <c:v>1.453817554530764</c:v>
                </c:pt>
                <c:pt idx="662">
                  <c:v>1.546614419713579</c:v>
                </c:pt>
                <c:pt idx="663">
                  <c:v>1.57754670810785</c:v>
                </c:pt>
                <c:pt idx="664">
                  <c:v>1.57754670810785</c:v>
                </c:pt>
                <c:pt idx="665">
                  <c:v>1.515682131319308</c:v>
                </c:pt>
                <c:pt idx="666">
                  <c:v>1.515682131319308</c:v>
                </c:pt>
                <c:pt idx="667">
                  <c:v>1.546614419713579</c:v>
                </c:pt>
                <c:pt idx="668">
                  <c:v>1.57754670810785</c:v>
                </c:pt>
                <c:pt idx="669">
                  <c:v>1.57754670810785</c:v>
                </c:pt>
                <c:pt idx="670">
                  <c:v>1.57754670810785</c:v>
                </c:pt>
                <c:pt idx="671">
                  <c:v>1.670343573290666</c:v>
                </c:pt>
                <c:pt idx="672">
                  <c:v>1.670343573290666</c:v>
                </c:pt>
                <c:pt idx="673">
                  <c:v>1.670343573290666</c:v>
                </c:pt>
                <c:pt idx="674">
                  <c:v>1.670343573290666</c:v>
                </c:pt>
                <c:pt idx="675">
                  <c:v>1.670343573290666</c:v>
                </c:pt>
                <c:pt idx="676">
                  <c:v>1.670343573290666</c:v>
                </c:pt>
                <c:pt idx="677">
                  <c:v>1.670343573290666</c:v>
                </c:pt>
                <c:pt idx="678">
                  <c:v>1.670343573290666</c:v>
                </c:pt>
                <c:pt idx="679">
                  <c:v>1.670343573290666</c:v>
                </c:pt>
                <c:pt idx="680">
                  <c:v>1.639411284896394</c:v>
                </c:pt>
                <c:pt idx="681">
                  <c:v>1.623945140699258</c:v>
                </c:pt>
                <c:pt idx="682">
                  <c:v>1.623945140699258</c:v>
                </c:pt>
                <c:pt idx="683">
                  <c:v>1.608478996502122</c:v>
                </c:pt>
                <c:pt idx="684">
                  <c:v>1.608478996502122</c:v>
                </c:pt>
                <c:pt idx="685">
                  <c:v>1.608478996502122</c:v>
                </c:pt>
                <c:pt idx="686">
                  <c:v>1.608478996502122</c:v>
                </c:pt>
                <c:pt idx="687">
                  <c:v>1.608478996502122</c:v>
                </c:pt>
                <c:pt idx="688">
                  <c:v>1.608478996502122</c:v>
                </c:pt>
                <c:pt idx="689">
                  <c:v>1.608478996502122</c:v>
                </c:pt>
                <c:pt idx="690">
                  <c:v>1.608478996502122</c:v>
                </c:pt>
                <c:pt idx="691">
                  <c:v>1.608478996502122</c:v>
                </c:pt>
                <c:pt idx="692">
                  <c:v>1.608478996502122</c:v>
                </c:pt>
                <c:pt idx="693">
                  <c:v>1.608478996502122</c:v>
                </c:pt>
                <c:pt idx="694">
                  <c:v>1.608478996502122</c:v>
                </c:pt>
                <c:pt idx="695">
                  <c:v>1.639411284896394</c:v>
                </c:pt>
                <c:pt idx="696">
                  <c:v>1.593012852304986</c:v>
                </c:pt>
                <c:pt idx="697">
                  <c:v>1.608478996502122</c:v>
                </c:pt>
                <c:pt idx="698">
                  <c:v>1.608478996502122</c:v>
                </c:pt>
                <c:pt idx="699">
                  <c:v>1.608478996502122</c:v>
                </c:pt>
                <c:pt idx="700">
                  <c:v>1.608478996502122</c:v>
                </c:pt>
                <c:pt idx="701">
                  <c:v>1.608478996502122</c:v>
                </c:pt>
                <c:pt idx="702">
                  <c:v>1.608478996502122</c:v>
                </c:pt>
                <c:pt idx="703">
                  <c:v>1.608478996502122</c:v>
                </c:pt>
                <c:pt idx="704">
                  <c:v>1.639411284896394</c:v>
                </c:pt>
                <c:pt idx="705">
                  <c:v>1.639411284896394</c:v>
                </c:pt>
                <c:pt idx="706">
                  <c:v>1.639411284896394</c:v>
                </c:pt>
                <c:pt idx="707">
                  <c:v>1.61621206860069</c:v>
                </c:pt>
                <c:pt idx="708">
                  <c:v>1.608478996502122</c:v>
                </c:pt>
                <c:pt idx="709">
                  <c:v>1.670343573290666</c:v>
                </c:pt>
                <c:pt idx="710">
                  <c:v>1.670343573290666</c:v>
                </c:pt>
                <c:pt idx="711">
                  <c:v>1.670343573290666</c:v>
                </c:pt>
                <c:pt idx="712">
                  <c:v>1.65487742909353</c:v>
                </c:pt>
                <c:pt idx="713">
                  <c:v>1.546614419713579</c:v>
                </c:pt>
                <c:pt idx="714">
                  <c:v>1.639411284896394</c:v>
                </c:pt>
                <c:pt idx="715">
                  <c:v>1.515682131319308</c:v>
                </c:pt>
                <c:pt idx="716">
                  <c:v>1.57754670810785</c:v>
                </c:pt>
                <c:pt idx="717">
                  <c:v>1.546614419713579</c:v>
                </c:pt>
                <c:pt idx="718">
                  <c:v>1.546614419713579</c:v>
                </c:pt>
                <c:pt idx="719">
                  <c:v>1.608478996502122</c:v>
                </c:pt>
                <c:pt idx="720">
                  <c:v>1.57754670810785</c:v>
                </c:pt>
                <c:pt idx="721">
                  <c:v>1.531148275516443</c:v>
                </c:pt>
                <c:pt idx="722">
                  <c:v>1.608478996502122</c:v>
                </c:pt>
                <c:pt idx="723">
                  <c:v>1.608478996502122</c:v>
                </c:pt>
                <c:pt idx="724">
                  <c:v>1.639411284896394</c:v>
                </c:pt>
                <c:pt idx="725">
                  <c:v>1.639411284896394</c:v>
                </c:pt>
                <c:pt idx="726">
                  <c:v>1.639411284896394</c:v>
                </c:pt>
                <c:pt idx="727">
                  <c:v>1.670343573290666</c:v>
                </c:pt>
                <c:pt idx="728">
                  <c:v>1.670343573290666</c:v>
                </c:pt>
                <c:pt idx="729">
                  <c:v>1.670343573290666</c:v>
                </c:pt>
                <c:pt idx="730">
                  <c:v>1.65487742909353</c:v>
                </c:pt>
                <c:pt idx="731">
                  <c:v>1.65487742909353</c:v>
                </c:pt>
                <c:pt idx="732">
                  <c:v>1.670343573290666</c:v>
                </c:pt>
                <c:pt idx="733">
                  <c:v>1.670343573290666</c:v>
                </c:pt>
                <c:pt idx="734">
                  <c:v>1.670343573290666</c:v>
                </c:pt>
                <c:pt idx="735">
                  <c:v>1.670343573290666</c:v>
                </c:pt>
                <c:pt idx="736">
                  <c:v>1.670343573290666</c:v>
                </c:pt>
                <c:pt idx="737">
                  <c:v>1.670343573290666</c:v>
                </c:pt>
                <c:pt idx="738">
                  <c:v>1.639411284896394</c:v>
                </c:pt>
                <c:pt idx="739">
                  <c:v>1.639411284896394</c:v>
                </c:pt>
                <c:pt idx="740">
                  <c:v>1.639411284896394</c:v>
                </c:pt>
                <c:pt idx="741">
                  <c:v>1.608478996502122</c:v>
                </c:pt>
                <c:pt idx="742">
                  <c:v>1.670343573290666</c:v>
                </c:pt>
                <c:pt idx="743">
                  <c:v>1.670343573290666</c:v>
                </c:pt>
                <c:pt idx="744">
                  <c:v>1.639411284896394</c:v>
                </c:pt>
                <c:pt idx="745">
                  <c:v>1.639411284896394</c:v>
                </c:pt>
                <c:pt idx="746">
                  <c:v>1.639411284896394</c:v>
                </c:pt>
                <c:pt idx="747">
                  <c:v>1.639411284896394</c:v>
                </c:pt>
                <c:pt idx="748">
                  <c:v>1.670343573290666</c:v>
                </c:pt>
                <c:pt idx="749">
                  <c:v>1.670343573290666</c:v>
                </c:pt>
                <c:pt idx="750">
                  <c:v>1.670343573290666</c:v>
                </c:pt>
                <c:pt idx="751">
                  <c:v>1.670343573290666</c:v>
                </c:pt>
                <c:pt idx="752">
                  <c:v>1.639411284896394</c:v>
                </c:pt>
                <c:pt idx="753">
                  <c:v>1.639411284896394</c:v>
                </c:pt>
                <c:pt idx="754">
                  <c:v>1.57754670810785</c:v>
                </c:pt>
                <c:pt idx="755">
                  <c:v>1.57754670810785</c:v>
                </c:pt>
                <c:pt idx="756">
                  <c:v>1.57754670810785</c:v>
                </c:pt>
                <c:pt idx="757">
                  <c:v>1.546614419713579</c:v>
                </c:pt>
                <c:pt idx="758">
                  <c:v>1.57754670810785</c:v>
                </c:pt>
                <c:pt idx="759">
                  <c:v>1.57754670810785</c:v>
                </c:pt>
                <c:pt idx="760">
                  <c:v>1.57754670810785</c:v>
                </c:pt>
                <c:pt idx="761">
                  <c:v>1.57754670810785</c:v>
                </c:pt>
                <c:pt idx="762">
                  <c:v>1.546614419713579</c:v>
                </c:pt>
                <c:pt idx="763">
                  <c:v>1.546614419713579</c:v>
                </c:pt>
                <c:pt idx="764">
                  <c:v>1.515682131319308</c:v>
                </c:pt>
                <c:pt idx="765">
                  <c:v>1.484749842925036</c:v>
                </c:pt>
                <c:pt idx="766">
                  <c:v>1.670343573290666</c:v>
                </c:pt>
                <c:pt idx="767">
                  <c:v>1.670343573290666</c:v>
                </c:pt>
                <c:pt idx="768">
                  <c:v>1.670343573290666</c:v>
                </c:pt>
                <c:pt idx="769">
                  <c:v>1.670343573290666</c:v>
                </c:pt>
                <c:pt idx="770">
                  <c:v>1.670343573290666</c:v>
                </c:pt>
                <c:pt idx="771">
                  <c:v>1.732208150079209</c:v>
                </c:pt>
                <c:pt idx="772">
                  <c:v>1.855937303656295</c:v>
                </c:pt>
                <c:pt idx="773">
                  <c:v>1.670343573290666</c:v>
                </c:pt>
                <c:pt idx="774">
                  <c:v>1.670343573290666</c:v>
                </c:pt>
                <c:pt idx="775">
                  <c:v>1.670343573290666</c:v>
                </c:pt>
                <c:pt idx="776">
                  <c:v>1.670343573290666</c:v>
                </c:pt>
                <c:pt idx="777">
                  <c:v>1.670343573290666</c:v>
                </c:pt>
                <c:pt idx="778">
                  <c:v>1.701275861684937</c:v>
                </c:pt>
                <c:pt idx="779">
                  <c:v>1.701275861684937</c:v>
                </c:pt>
                <c:pt idx="780">
                  <c:v>1.701275861684937</c:v>
                </c:pt>
                <c:pt idx="781">
                  <c:v>1.76314043847348</c:v>
                </c:pt>
                <c:pt idx="782">
                  <c:v>1.76314043847348</c:v>
                </c:pt>
                <c:pt idx="783">
                  <c:v>1.855937303656295</c:v>
                </c:pt>
                <c:pt idx="784">
                  <c:v>1.855937303656295</c:v>
                </c:pt>
                <c:pt idx="785">
                  <c:v>1.855937303656295</c:v>
                </c:pt>
                <c:pt idx="786">
                  <c:v>1.855937303656295</c:v>
                </c:pt>
                <c:pt idx="787">
                  <c:v>1.855937303656295</c:v>
                </c:pt>
                <c:pt idx="788">
                  <c:v>1.825005015262023</c:v>
                </c:pt>
                <c:pt idx="789">
                  <c:v>1.855937303656295</c:v>
                </c:pt>
                <c:pt idx="790">
                  <c:v>1.855937303656295</c:v>
                </c:pt>
                <c:pt idx="791">
                  <c:v>1.855937303656295</c:v>
                </c:pt>
                <c:pt idx="792">
                  <c:v>1.732208150079209</c:v>
                </c:pt>
                <c:pt idx="793">
                  <c:v>1.732208150079209</c:v>
                </c:pt>
                <c:pt idx="794">
                  <c:v>1.732208150079209</c:v>
                </c:pt>
                <c:pt idx="795">
                  <c:v>1.732208150079209</c:v>
                </c:pt>
                <c:pt idx="796">
                  <c:v>1.732208150079209</c:v>
                </c:pt>
                <c:pt idx="797">
                  <c:v>1.701275861684937</c:v>
                </c:pt>
                <c:pt idx="798">
                  <c:v>1.670343573290666</c:v>
                </c:pt>
                <c:pt idx="799">
                  <c:v>1.732208150079209</c:v>
                </c:pt>
                <c:pt idx="800">
                  <c:v>1.732208150079209</c:v>
                </c:pt>
                <c:pt idx="801">
                  <c:v>1.639411284896394</c:v>
                </c:pt>
                <c:pt idx="802">
                  <c:v>1.639411284896394</c:v>
                </c:pt>
                <c:pt idx="803">
                  <c:v>1.639411284896394</c:v>
                </c:pt>
                <c:pt idx="804">
                  <c:v>1.639411284896394</c:v>
                </c:pt>
                <c:pt idx="805">
                  <c:v>1.701275861684937</c:v>
                </c:pt>
                <c:pt idx="806">
                  <c:v>1.732208150079209</c:v>
                </c:pt>
                <c:pt idx="807">
                  <c:v>1.732208150079209</c:v>
                </c:pt>
                <c:pt idx="808">
                  <c:v>1.732208150079209</c:v>
                </c:pt>
                <c:pt idx="809">
                  <c:v>1.732208150079209</c:v>
                </c:pt>
                <c:pt idx="810">
                  <c:v>1.701275861684937</c:v>
                </c:pt>
                <c:pt idx="811">
                  <c:v>1.701275861684937</c:v>
                </c:pt>
                <c:pt idx="812">
                  <c:v>1.701275861684937</c:v>
                </c:pt>
                <c:pt idx="813">
                  <c:v>1.701275861684937</c:v>
                </c:pt>
                <c:pt idx="814">
                  <c:v>1.608478996502122</c:v>
                </c:pt>
                <c:pt idx="815">
                  <c:v>1.639411284896394</c:v>
                </c:pt>
                <c:pt idx="816">
                  <c:v>1.670343573290666</c:v>
                </c:pt>
                <c:pt idx="817">
                  <c:v>1.732208150079209</c:v>
                </c:pt>
                <c:pt idx="818">
                  <c:v>1.701275861684937</c:v>
                </c:pt>
                <c:pt idx="819">
                  <c:v>1.701275861684937</c:v>
                </c:pt>
                <c:pt idx="820">
                  <c:v>1.670343573290666</c:v>
                </c:pt>
                <c:pt idx="821">
                  <c:v>1.670343573290666</c:v>
                </c:pt>
                <c:pt idx="822">
                  <c:v>1.57754670810785</c:v>
                </c:pt>
                <c:pt idx="823">
                  <c:v>1.701275861684937</c:v>
                </c:pt>
                <c:pt idx="824">
                  <c:v>1.701275861684937</c:v>
                </c:pt>
                <c:pt idx="825">
                  <c:v>1.794072726867752</c:v>
                </c:pt>
                <c:pt idx="826">
                  <c:v>1.794072726867752</c:v>
                </c:pt>
                <c:pt idx="827">
                  <c:v>1.794072726867752</c:v>
                </c:pt>
                <c:pt idx="828">
                  <c:v>1.701275861684937</c:v>
                </c:pt>
                <c:pt idx="829">
                  <c:v>1.701275861684937</c:v>
                </c:pt>
                <c:pt idx="830">
                  <c:v>1.76314043847348</c:v>
                </c:pt>
                <c:pt idx="831">
                  <c:v>1.701275861684937</c:v>
                </c:pt>
                <c:pt idx="832">
                  <c:v>1.701275861684937</c:v>
                </c:pt>
                <c:pt idx="833">
                  <c:v>1.794072726867752</c:v>
                </c:pt>
                <c:pt idx="834">
                  <c:v>1.794072726867752</c:v>
                </c:pt>
                <c:pt idx="835">
                  <c:v>1.794072726867752</c:v>
                </c:pt>
                <c:pt idx="836">
                  <c:v>1.794072726867752</c:v>
                </c:pt>
                <c:pt idx="837">
                  <c:v>1.794072726867752</c:v>
                </c:pt>
                <c:pt idx="838">
                  <c:v>1.639411284896394</c:v>
                </c:pt>
                <c:pt idx="839">
                  <c:v>1.484749842925036</c:v>
                </c:pt>
                <c:pt idx="840">
                  <c:v>1.422885266136493</c:v>
                </c:pt>
                <c:pt idx="841">
                  <c:v>1.237291535770863</c:v>
                </c:pt>
                <c:pt idx="842">
                  <c:v>1.237291535770863</c:v>
                </c:pt>
                <c:pt idx="843">
                  <c:v>1.237291535770863</c:v>
                </c:pt>
                <c:pt idx="844">
                  <c:v>1.237291535770863</c:v>
                </c:pt>
                <c:pt idx="845">
                  <c:v>1.237291535770863</c:v>
                </c:pt>
                <c:pt idx="846">
                  <c:v>1.237291535770863</c:v>
                </c:pt>
                <c:pt idx="847">
                  <c:v>1.237291535770863</c:v>
                </c:pt>
                <c:pt idx="848">
                  <c:v>1.268223824165135</c:v>
                </c:pt>
                <c:pt idx="849">
                  <c:v>1.268223824165135</c:v>
                </c:pt>
                <c:pt idx="850">
                  <c:v>1.268223824165135</c:v>
                </c:pt>
                <c:pt idx="851">
                  <c:v>1.268223824165135</c:v>
                </c:pt>
                <c:pt idx="852">
                  <c:v>1.268223824165135</c:v>
                </c:pt>
                <c:pt idx="853">
                  <c:v>1.268223824165135</c:v>
                </c:pt>
                <c:pt idx="854">
                  <c:v>1.206359247376592</c:v>
                </c:pt>
                <c:pt idx="855">
                  <c:v>1.206359247376592</c:v>
                </c:pt>
                <c:pt idx="856">
                  <c:v>1.299156112559406</c:v>
                </c:pt>
                <c:pt idx="857">
                  <c:v>1.237291535770863</c:v>
                </c:pt>
                <c:pt idx="858">
                  <c:v>1.237291535770863</c:v>
                </c:pt>
                <c:pt idx="859">
                  <c:v>1.299156112559406</c:v>
                </c:pt>
                <c:pt idx="860">
                  <c:v>1.299156112559406</c:v>
                </c:pt>
                <c:pt idx="861">
                  <c:v>1.299156112559406</c:v>
                </c:pt>
                <c:pt idx="862">
                  <c:v>1.422885266136493</c:v>
                </c:pt>
                <c:pt idx="863">
                  <c:v>1.546614419713579</c:v>
                </c:pt>
                <c:pt idx="864">
                  <c:v>1.76314043847348</c:v>
                </c:pt>
                <c:pt idx="865">
                  <c:v>1.76314043847348</c:v>
                </c:pt>
                <c:pt idx="866">
                  <c:v>1.76314043847348</c:v>
                </c:pt>
                <c:pt idx="867">
                  <c:v>2.010598745627653</c:v>
                </c:pt>
                <c:pt idx="868">
                  <c:v>2.05699717821906</c:v>
                </c:pt>
                <c:pt idx="869">
                  <c:v>2.196192475993282</c:v>
                </c:pt>
                <c:pt idx="870">
                  <c:v>2.196192475993282</c:v>
                </c:pt>
                <c:pt idx="871">
                  <c:v>2.196192475993282</c:v>
                </c:pt>
                <c:pt idx="872">
                  <c:v>2.319921629570368</c:v>
                </c:pt>
                <c:pt idx="873">
                  <c:v>2.319921629570368</c:v>
                </c:pt>
                <c:pt idx="874">
                  <c:v>2.381786206358912</c:v>
                </c:pt>
                <c:pt idx="875">
                  <c:v>2.381786206358912</c:v>
                </c:pt>
                <c:pt idx="876">
                  <c:v>2.381786206358912</c:v>
                </c:pt>
                <c:pt idx="877">
                  <c:v>2.381786206358912</c:v>
                </c:pt>
                <c:pt idx="878">
                  <c:v>2.412718494753183</c:v>
                </c:pt>
                <c:pt idx="879">
                  <c:v>2.505515359935999</c:v>
                </c:pt>
                <c:pt idx="880">
                  <c:v>2.505515359935999</c:v>
                </c:pt>
                <c:pt idx="881">
                  <c:v>2.629244513513084</c:v>
                </c:pt>
                <c:pt idx="882">
                  <c:v>2.629244513513084</c:v>
                </c:pt>
                <c:pt idx="883">
                  <c:v>2.629244513513084</c:v>
                </c:pt>
                <c:pt idx="884">
                  <c:v>2.722041378695899</c:v>
                </c:pt>
                <c:pt idx="885">
                  <c:v>2.722041378695899</c:v>
                </c:pt>
                <c:pt idx="886">
                  <c:v>2.722041378695899</c:v>
                </c:pt>
                <c:pt idx="887">
                  <c:v>2.752973667090171</c:v>
                </c:pt>
                <c:pt idx="888">
                  <c:v>2.783905955484443</c:v>
                </c:pt>
                <c:pt idx="889">
                  <c:v>2.814838243878714</c:v>
                </c:pt>
                <c:pt idx="890">
                  <c:v>2.783905955484443</c:v>
                </c:pt>
                <c:pt idx="891">
                  <c:v>2.876702820667257</c:v>
                </c:pt>
                <c:pt idx="892">
                  <c:v>2.845770532272986</c:v>
                </c:pt>
                <c:pt idx="893">
                  <c:v>2.845770532272986</c:v>
                </c:pt>
                <c:pt idx="894">
                  <c:v>2.783905955484443</c:v>
                </c:pt>
                <c:pt idx="895">
                  <c:v>2.783905955484443</c:v>
                </c:pt>
                <c:pt idx="896">
                  <c:v>2.923101253258665</c:v>
                </c:pt>
                <c:pt idx="897">
                  <c:v>3.12416112782143</c:v>
                </c:pt>
                <c:pt idx="898">
                  <c:v>3.062296551032887</c:v>
                </c:pt>
                <c:pt idx="899">
                  <c:v>3.093228839427158</c:v>
                </c:pt>
                <c:pt idx="900">
                  <c:v>3.093228839427158</c:v>
                </c:pt>
                <c:pt idx="901">
                  <c:v>2.969499685850072</c:v>
                </c:pt>
                <c:pt idx="902">
                  <c:v>2.9385673974558</c:v>
                </c:pt>
                <c:pt idx="903">
                  <c:v>2.9385673974558</c:v>
                </c:pt>
                <c:pt idx="904">
                  <c:v>3.093228839427158</c:v>
                </c:pt>
                <c:pt idx="905">
                  <c:v>3.093228839427158</c:v>
                </c:pt>
                <c:pt idx="906">
                  <c:v>3.093228839427158</c:v>
                </c:pt>
                <c:pt idx="907">
                  <c:v>3.000431974244344</c:v>
                </c:pt>
                <c:pt idx="908">
                  <c:v>2.876702820667257</c:v>
                </c:pt>
                <c:pt idx="909">
                  <c:v>2.9385673974558</c:v>
                </c:pt>
                <c:pt idx="910">
                  <c:v>3.000431974244344</c:v>
                </c:pt>
                <c:pt idx="911">
                  <c:v>3.000431974244344</c:v>
                </c:pt>
                <c:pt idx="912">
                  <c:v>2.660176801907356</c:v>
                </c:pt>
                <c:pt idx="913">
                  <c:v>2.660176801907356</c:v>
                </c:pt>
                <c:pt idx="914">
                  <c:v>2.691109090301628</c:v>
                </c:pt>
                <c:pt idx="915">
                  <c:v>2.598312225118813</c:v>
                </c:pt>
                <c:pt idx="916">
                  <c:v>2.629244513513084</c:v>
                </c:pt>
                <c:pt idx="917">
                  <c:v>2.907635109061529</c:v>
                </c:pt>
                <c:pt idx="918">
                  <c:v>2.876702820667257</c:v>
                </c:pt>
                <c:pt idx="919">
                  <c:v>2.876702820667257</c:v>
                </c:pt>
                <c:pt idx="920">
                  <c:v>2.845770532272986</c:v>
                </c:pt>
                <c:pt idx="921">
                  <c:v>2.845770532272986</c:v>
                </c:pt>
                <c:pt idx="922">
                  <c:v>3.000431974244344</c:v>
                </c:pt>
                <c:pt idx="923">
                  <c:v>3.000431974244344</c:v>
                </c:pt>
                <c:pt idx="924">
                  <c:v>3.093228839427158</c:v>
                </c:pt>
                <c:pt idx="925">
                  <c:v>3.093228839427158</c:v>
                </c:pt>
                <c:pt idx="926">
                  <c:v>3.093228839427158</c:v>
                </c:pt>
                <c:pt idx="927">
                  <c:v>3.093228839427158</c:v>
                </c:pt>
                <c:pt idx="928">
                  <c:v>3.093228839427158</c:v>
                </c:pt>
                <c:pt idx="929">
                  <c:v>3.093228839427158</c:v>
                </c:pt>
                <c:pt idx="930">
                  <c:v>3.155093416215701</c:v>
                </c:pt>
                <c:pt idx="931">
                  <c:v>3.155093416215701</c:v>
                </c:pt>
                <c:pt idx="932">
                  <c:v>3.155093416215701</c:v>
                </c:pt>
                <c:pt idx="933">
                  <c:v>3.247890281398516</c:v>
                </c:pt>
                <c:pt idx="934">
                  <c:v>3.897468337678219</c:v>
                </c:pt>
                <c:pt idx="935">
                  <c:v>4.144926644832391</c:v>
                </c:pt>
                <c:pt idx="936">
                  <c:v>4.144926644832391</c:v>
                </c:pt>
                <c:pt idx="937">
                  <c:v>4.021197491255306</c:v>
                </c:pt>
                <c:pt idx="938">
                  <c:v>4.021197491255306</c:v>
                </c:pt>
                <c:pt idx="939">
                  <c:v>3.866536049283948</c:v>
                </c:pt>
                <c:pt idx="940">
                  <c:v>4.11399435643812</c:v>
                </c:pt>
                <c:pt idx="941">
                  <c:v>4.175858933226664</c:v>
                </c:pt>
                <c:pt idx="942">
                  <c:v>4.175858933226664</c:v>
                </c:pt>
                <c:pt idx="943">
                  <c:v>4.175858933226664</c:v>
                </c:pt>
                <c:pt idx="944">
                  <c:v>4.887301566294909</c:v>
                </c:pt>
                <c:pt idx="945">
                  <c:v>4.887301566294909</c:v>
                </c:pt>
                <c:pt idx="946">
                  <c:v>4.887301566294909</c:v>
                </c:pt>
                <c:pt idx="947">
                  <c:v>4.763572412717823</c:v>
                </c:pt>
                <c:pt idx="948">
                  <c:v>5.011030719871997</c:v>
                </c:pt>
                <c:pt idx="949">
                  <c:v>5.011030719871997</c:v>
                </c:pt>
                <c:pt idx="950">
                  <c:v>4.980098431477726</c:v>
                </c:pt>
                <c:pt idx="951">
                  <c:v>4.825436989506366</c:v>
                </c:pt>
                <c:pt idx="952">
                  <c:v>4.949166143083454</c:v>
                </c:pt>
                <c:pt idx="953">
                  <c:v>5.011030719871997</c:v>
                </c:pt>
                <c:pt idx="954">
                  <c:v>5.103827585054812</c:v>
                </c:pt>
                <c:pt idx="955">
                  <c:v>5.258489027026169</c:v>
                </c:pt>
                <c:pt idx="956">
                  <c:v>5.258489027026169</c:v>
                </c:pt>
                <c:pt idx="957">
                  <c:v>5.196624450237626</c:v>
                </c:pt>
                <c:pt idx="958">
                  <c:v>5.227556738631897</c:v>
                </c:pt>
                <c:pt idx="959">
                  <c:v>5.212090594434762</c:v>
                </c:pt>
                <c:pt idx="960">
                  <c:v>5.212090594434762</c:v>
                </c:pt>
                <c:pt idx="961">
                  <c:v>5.196624450237626</c:v>
                </c:pt>
                <c:pt idx="962">
                  <c:v>5.258489027026169</c:v>
                </c:pt>
                <c:pt idx="963">
                  <c:v>5.258489027026169</c:v>
                </c:pt>
                <c:pt idx="964">
                  <c:v>5.258489027026169</c:v>
                </c:pt>
                <c:pt idx="965">
                  <c:v>5.196624450237626</c:v>
                </c:pt>
                <c:pt idx="966">
                  <c:v>5.134759873449082</c:v>
                </c:pt>
                <c:pt idx="967">
                  <c:v>5.165692161843355</c:v>
                </c:pt>
                <c:pt idx="968">
                  <c:v>5.258489027026169</c:v>
                </c:pt>
                <c:pt idx="969">
                  <c:v>5.258489027026169</c:v>
                </c:pt>
                <c:pt idx="970">
                  <c:v>5.258489027026169</c:v>
                </c:pt>
                <c:pt idx="971">
                  <c:v>5.196624450237626</c:v>
                </c:pt>
                <c:pt idx="972">
                  <c:v>5.165692161843355</c:v>
                </c:pt>
                <c:pt idx="973">
                  <c:v>5.041963008266268</c:v>
                </c:pt>
                <c:pt idx="974">
                  <c:v>5.011030719871997</c:v>
                </c:pt>
                <c:pt idx="975">
                  <c:v>5.041963008266268</c:v>
                </c:pt>
                <c:pt idx="976">
                  <c:v>5.011030719871997</c:v>
                </c:pt>
                <c:pt idx="977">
                  <c:v>4.918233854689182</c:v>
                </c:pt>
                <c:pt idx="978">
                  <c:v>4.949166143083454</c:v>
                </c:pt>
                <c:pt idx="979">
                  <c:v>4.794504701112094</c:v>
                </c:pt>
                <c:pt idx="980">
                  <c:v>4.794504701112094</c:v>
                </c:pt>
                <c:pt idx="981">
                  <c:v>4.732640124323553</c:v>
                </c:pt>
                <c:pt idx="982">
                  <c:v>4.871835422097774</c:v>
                </c:pt>
                <c:pt idx="983">
                  <c:v>4.949166143083454</c:v>
                </c:pt>
                <c:pt idx="984">
                  <c:v>4.748106268520687</c:v>
                </c:pt>
                <c:pt idx="985">
                  <c:v>4.763572412717823</c:v>
                </c:pt>
                <c:pt idx="986">
                  <c:v>4.794504701112094</c:v>
                </c:pt>
                <c:pt idx="987">
                  <c:v>4.825436989506366</c:v>
                </c:pt>
                <c:pt idx="988">
                  <c:v>4.825436989506366</c:v>
                </c:pt>
                <c:pt idx="989">
                  <c:v>4.825436989506366</c:v>
                </c:pt>
                <c:pt idx="990">
                  <c:v>4.887301566294909</c:v>
                </c:pt>
                <c:pt idx="991">
                  <c:v>4.825436989506366</c:v>
                </c:pt>
                <c:pt idx="992">
                  <c:v>4.825436989506366</c:v>
                </c:pt>
                <c:pt idx="993">
                  <c:v>4.732640124323553</c:v>
                </c:pt>
                <c:pt idx="994">
                  <c:v>4.856369277900638</c:v>
                </c:pt>
                <c:pt idx="995">
                  <c:v>4.531580249760786</c:v>
                </c:pt>
                <c:pt idx="996">
                  <c:v>4.670775547535007</c:v>
                </c:pt>
                <c:pt idx="997">
                  <c:v>4.70170783592928</c:v>
                </c:pt>
                <c:pt idx="998">
                  <c:v>4.562512538155056</c:v>
                </c:pt>
                <c:pt idx="999">
                  <c:v>4.624377114943601</c:v>
                </c:pt>
                <c:pt idx="1000">
                  <c:v>4.624377114943601</c:v>
                </c:pt>
                <c:pt idx="1001">
                  <c:v>4.485181817169378</c:v>
                </c:pt>
                <c:pt idx="1002">
                  <c:v>4.485181817169378</c:v>
                </c:pt>
                <c:pt idx="1003">
                  <c:v>4.485181817169378</c:v>
                </c:pt>
                <c:pt idx="1004">
                  <c:v>4.531580249760786</c:v>
                </c:pt>
                <c:pt idx="1005">
                  <c:v>4.531580249760786</c:v>
                </c:pt>
                <c:pt idx="1006">
                  <c:v>4.516114105563651</c:v>
                </c:pt>
                <c:pt idx="1007">
                  <c:v>4.485181817169378</c:v>
                </c:pt>
                <c:pt idx="1008">
                  <c:v>4.485181817169378</c:v>
                </c:pt>
                <c:pt idx="1009">
                  <c:v>4.485181817169378</c:v>
                </c:pt>
                <c:pt idx="1010">
                  <c:v>4.485181817169378</c:v>
                </c:pt>
                <c:pt idx="1011">
                  <c:v>4.407851096183701</c:v>
                </c:pt>
                <c:pt idx="1012">
                  <c:v>3.959332914466762</c:v>
                </c:pt>
                <c:pt idx="1013">
                  <c:v>3.959332914466762</c:v>
                </c:pt>
                <c:pt idx="1014">
                  <c:v>4.376918807789428</c:v>
                </c:pt>
                <c:pt idx="1015">
                  <c:v>4.376918807789428</c:v>
                </c:pt>
                <c:pt idx="1016">
                  <c:v>4.345986519395155</c:v>
                </c:pt>
                <c:pt idx="1017">
                  <c:v>3.928400626072491</c:v>
                </c:pt>
                <c:pt idx="1018">
                  <c:v>3.928400626072491</c:v>
                </c:pt>
                <c:pt idx="1019">
                  <c:v>4.021197491255306</c:v>
                </c:pt>
                <c:pt idx="1020">
                  <c:v>4.021197491255306</c:v>
                </c:pt>
                <c:pt idx="1021">
                  <c:v>3.897468337678219</c:v>
                </c:pt>
                <c:pt idx="1022">
                  <c:v>4.268655798409479</c:v>
                </c:pt>
                <c:pt idx="1023">
                  <c:v>4.268655798409479</c:v>
                </c:pt>
                <c:pt idx="1024">
                  <c:v>4.052129779649578</c:v>
                </c:pt>
                <c:pt idx="1025">
                  <c:v>4.067595923846711</c:v>
                </c:pt>
                <c:pt idx="1026">
                  <c:v>3.866536049283948</c:v>
                </c:pt>
                <c:pt idx="1027">
                  <c:v>3.866536049283948</c:v>
                </c:pt>
                <c:pt idx="1028">
                  <c:v>3.959332914466762</c:v>
                </c:pt>
                <c:pt idx="1029">
                  <c:v>4.021197491255306</c:v>
                </c:pt>
                <c:pt idx="1030">
                  <c:v>4.021197491255306</c:v>
                </c:pt>
                <c:pt idx="1031">
                  <c:v>4.144926644832391</c:v>
                </c:pt>
                <c:pt idx="1032">
                  <c:v>4.206791221620935</c:v>
                </c:pt>
                <c:pt idx="1033">
                  <c:v>4.206791221620935</c:v>
                </c:pt>
                <c:pt idx="1034">
                  <c:v>4.144926644832391</c:v>
                </c:pt>
                <c:pt idx="1035">
                  <c:v>4.29958808680375</c:v>
                </c:pt>
                <c:pt idx="1036">
                  <c:v>4.29958808680375</c:v>
                </c:pt>
                <c:pt idx="1037">
                  <c:v>4.29958808680375</c:v>
                </c:pt>
                <c:pt idx="1038">
                  <c:v>4.29958808680375</c:v>
                </c:pt>
                <c:pt idx="1039">
                  <c:v>4.29958808680375</c:v>
                </c:pt>
                <c:pt idx="1040">
                  <c:v>4.29958808680375</c:v>
                </c:pt>
                <c:pt idx="1041">
                  <c:v>4.08306206804385</c:v>
                </c:pt>
                <c:pt idx="1042">
                  <c:v>4.021197491255306</c:v>
                </c:pt>
                <c:pt idx="1043">
                  <c:v>4.021197491255306</c:v>
                </c:pt>
                <c:pt idx="1044">
                  <c:v>4.175858933226664</c:v>
                </c:pt>
                <c:pt idx="1045">
                  <c:v>4.08306206804385</c:v>
                </c:pt>
                <c:pt idx="1046">
                  <c:v>4.052129779649578</c:v>
                </c:pt>
                <c:pt idx="1047">
                  <c:v>4.052129779649578</c:v>
                </c:pt>
                <c:pt idx="1048">
                  <c:v>4.052129779649578</c:v>
                </c:pt>
                <c:pt idx="1049">
                  <c:v>4.11399435643812</c:v>
                </c:pt>
                <c:pt idx="1050">
                  <c:v>4.11399435643812</c:v>
                </c:pt>
                <c:pt idx="1051">
                  <c:v>4.330520375198022</c:v>
                </c:pt>
                <c:pt idx="1052">
                  <c:v>4.144926644832391</c:v>
                </c:pt>
                <c:pt idx="1053">
                  <c:v>4.144926644832391</c:v>
                </c:pt>
                <c:pt idx="1054">
                  <c:v>4.206791221620935</c:v>
                </c:pt>
                <c:pt idx="1055">
                  <c:v>4.206791221620935</c:v>
                </c:pt>
                <c:pt idx="1056">
                  <c:v>4.206791221620935</c:v>
                </c:pt>
                <c:pt idx="1057">
                  <c:v>4.144926644832391</c:v>
                </c:pt>
                <c:pt idx="1058">
                  <c:v>4.144926644832391</c:v>
                </c:pt>
                <c:pt idx="1059">
                  <c:v>4.021197491255306</c:v>
                </c:pt>
                <c:pt idx="1060">
                  <c:v>3.866536049283948</c:v>
                </c:pt>
                <c:pt idx="1061">
                  <c:v>3.866536049283948</c:v>
                </c:pt>
                <c:pt idx="1062">
                  <c:v>3.866536049283948</c:v>
                </c:pt>
                <c:pt idx="1063">
                  <c:v>3.650010030524047</c:v>
                </c:pt>
                <c:pt idx="1064">
                  <c:v>3.897468337678219</c:v>
                </c:pt>
                <c:pt idx="1065">
                  <c:v>3.650010030524047</c:v>
                </c:pt>
                <c:pt idx="1066">
                  <c:v>3.588145453735504</c:v>
                </c:pt>
                <c:pt idx="1067">
                  <c:v>3.541747021144096</c:v>
                </c:pt>
                <c:pt idx="1068">
                  <c:v>3.464416300158417</c:v>
                </c:pt>
                <c:pt idx="1069">
                  <c:v>3.340687146581331</c:v>
                </c:pt>
                <c:pt idx="1070">
                  <c:v>3.093228839427158</c:v>
                </c:pt>
                <c:pt idx="1071">
                  <c:v>2.876702820667257</c:v>
                </c:pt>
                <c:pt idx="1072">
                  <c:v>2.814838243878714</c:v>
                </c:pt>
                <c:pt idx="1073">
                  <c:v>2.814838243878714</c:v>
                </c:pt>
                <c:pt idx="1074">
                  <c:v>2.876702820667257</c:v>
                </c:pt>
                <c:pt idx="1075">
                  <c:v>2.783905955484443</c:v>
                </c:pt>
                <c:pt idx="1076">
                  <c:v>2.783905955484443</c:v>
                </c:pt>
                <c:pt idx="1077">
                  <c:v>2.907635109061529</c:v>
                </c:pt>
                <c:pt idx="1078">
                  <c:v>2.907635109061529</c:v>
                </c:pt>
                <c:pt idx="1079">
                  <c:v>2.9385673974558</c:v>
                </c:pt>
                <c:pt idx="1080">
                  <c:v>2.9385673974558</c:v>
                </c:pt>
                <c:pt idx="1081">
                  <c:v>2.907635109061529</c:v>
                </c:pt>
                <c:pt idx="1082">
                  <c:v>2.907635109061529</c:v>
                </c:pt>
                <c:pt idx="1083">
                  <c:v>2.814838243878714</c:v>
                </c:pt>
                <c:pt idx="1084">
                  <c:v>2.9385673974558</c:v>
                </c:pt>
                <c:pt idx="1085">
                  <c:v>2.814838243878714</c:v>
                </c:pt>
                <c:pt idx="1086">
                  <c:v>2.783905955484443</c:v>
                </c:pt>
                <c:pt idx="1087">
                  <c:v>2.83030438807585</c:v>
                </c:pt>
                <c:pt idx="1088">
                  <c:v>2.845770532272986</c:v>
                </c:pt>
                <c:pt idx="1089">
                  <c:v>2.861236676470121</c:v>
                </c:pt>
                <c:pt idx="1090">
                  <c:v>2.876702820667257</c:v>
                </c:pt>
                <c:pt idx="1091">
                  <c:v>2.876702820667257</c:v>
                </c:pt>
                <c:pt idx="1092">
                  <c:v>2.907635109061529</c:v>
                </c:pt>
                <c:pt idx="1093">
                  <c:v>2.969499685850072</c:v>
                </c:pt>
                <c:pt idx="1094">
                  <c:v>2.783905955484443</c:v>
                </c:pt>
                <c:pt idx="1095">
                  <c:v>2.783905955484443</c:v>
                </c:pt>
                <c:pt idx="1096">
                  <c:v>2.783905955484443</c:v>
                </c:pt>
                <c:pt idx="1097">
                  <c:v>2.536447648330269</c:v>
                </c:pt>
                <c:pt idx="1098">
                  <c:v>2.536447648330269</c:v>
                </c:pt>
                <c:pt idx="1099">
                  <c:v>2.443650783147455</c:v>
                </c:pt>
                <c:pt idx="1100">
                  <c:v>2.443650783147455</c:v>
                </c:pt>
                <c:pt idx="1101">
                  <c:v>2.443650783147455</c:v>
                </c:pt>
                <c:pt idx="1102">
                  <c:v>2.443650783147455</c:v>
                </c:pt>
                <c:pt idx="1103">
                  <c:v>2.474583071541727</c:v>
                </c:pt>
                <c:pt idx="1104">
                  <c:v>2.474583071541727</c:v>
                </c:pt>
                <c:pt idx="1105">
                  <c:v>2.412718494753183</c:v>
                </c:pt>
                <c:pt idx="1106">
                  <c:v>2.412718494753183</c:v>
                </c:pt>
                <c:pt idx="1107">
                  <c:v>2.490049215738862</c:v>
                </c:pt>
                <c:pt idx="1108">
                  <c:v>2.474583071541727</c:v>
                </c:pt>
                <c:pt idx="1109">
                  <c:v>2.474583071541727</c:v>
                </c:pt>
                <c:pt idx="1110">
                  <c:v>2.443650783147455</c:v>
                </c:pt>
                <c:pt idx="1111">
                  <c:v>2.443650783147455</c:v>
                </c:pt>
                <c:pt idx="1112">
                  <c:v>2.443650783147455</c:v>
                </c:pt>
                <c:pt idx="1113">
                  <c:v>2.443650783147455</c:v>
                </c:pt>
                <c:pt idx="1114">
                  <c:v>2.443650783147455</c:v>
                </c:pt>
                <c:pt idx="1115">
                  <c:v>2.443650783147455</c:v>
                </c:pt>
                <c:pt idx="1116">
                  <c:v>2.443650783147455</c:v>
                </c:pt>
                <c:pt idx="1117">
                  <c:v>2.536447648330269</c:v>
                </c:pt>
                <c:pt idx="1118">
                  <c:v>2.536447648330269</c:v>
                </c:pt>
                <c:pt idx="1119">
                  <c:v>2.598312225118813</c:v>
                </c:pt>
                <c:pt idx="1120">
                  <c:v>2.598312225118813</c:v>
                </c:pt>
                <c:pt idx="1121">
                  <c:v>2.598312225118813</c:v>
                </c:pt>
                <c:pt idx="1122">
                  <c:v>2.598312225118813</c:v>
                </c:pt>
                <c:pt idx="1123">
                  <c:v>2.598312225118813</c:v>
                </c:pt>
                <c:pt idx="1124">
                  <c:v>2.474583071541727</c:v>
                </c:pt>
                <c:pt idx="1125">
                  <c:v>2.474583071541727</c:v>
                </c:pt>
                <c:pt idx="1126">
                  <c:v>2.227124764387555</c:v>
                </c:pt>
                <c:pt idx="1127">
                  <c:v>2.196192475993282</c:v>
                </c:pt>
                <c:pt idx="1128">
                  <c:v>2.412718494753183</c:v>
                </c:pt>
                <c:pt idx="1129">
                  <c:v>2.412718494753183</c:v>
                </c:pt>
                <c:pt idx="1130">
                  <c:v>2.412718494753183</c:v>
                </c:pt>
                <c:pt idx="1131">
                  <c:v>2.412718494753183</c:v>
                </c:pt>
                <c:pt idx="1132">
                  <c:v>2.412718494753183</c:v>
                </c:pt>
                <c:pt idx="1133">
                  <c:v>2.319921629570368</c:v>
                </c:pt>
                <c:pt idx="1134">
                  <c:v>2.350853917964639</c:v>
                </c:pt>
                <c:pt idx="1135">
                  <c:v>2.350853917964639</c:v>
                </c:pt>
                <c:pt idx="1136">
                  <c:v>2.350853917964639</c:v>
                </c:pt>
                <c:pt idx="1137">
                  <c:v>2.319921629570368</c:v>
                </c:pt>
                <c:pt idx="1138">
                  <c:v>2.319921629570368</c:v>
                </c:pt>
                <c:pt idx="1139">
                  <c:v>2.412718494753183</c:v>
                </c:pt>
                <c:pt idx="1140">
                  <c:v>2.381786206358912</c:v>
                </c:pt>
                <c:pt idx="1141">
                  <c:v>2.412718494753183</c:v>
                </c:pt>
                <c:pt idx="1142">
                  <c:v>2.412718494753183</c:v>
                </c:pt>
                <c:pt idx="1143">
                  <c:v>2.319921629570368</c:v>
                </c:pt>
                <c:pt idx="1144">
                  <c:v>2.165260187599011</c:v>
                </c:pt>
                <c:pt idx="1145">
                  <c:v>2.165260187599011</c:v>
                </c:pt>
                <c:pt idx="1146">
                  <c:v>2.165260187599011</c:v>
                </c:pt>
                <c:pt idx="1147">
                  <c:v>2.041531034021925</c:v>
                </c:pt>
                <c:pt idx="1148">
                  <c:v>2.041531034021925</c:v>
                </c:pt>
                <c:pt idx="1149">
                  <c:v>2.041531034021925</c:v>
                </c:pt>
                <c:pt idx="1150">
                  <c:v>2.041531034021925</c:v>
                </c:pt>
                <c:pt idx="1151">
                  <c:v>2.041531034021925</c:v>
                </c:pt>
                <c:pt idx="1152">
                  <c:v>1.97346830492753</c:v>
                </c:pt>
                <c:pt idx="1153">
                  <c:v>1.97346830492753</c:v>
                </c:pt>
                <c:pt idx="1154">
                  <c:v>1.97346830492753</c:v>
                </c:pt>
                <c:pt idx="1155">
                  <c:v>1.97346830492753</c:v>
                </c:pt>
                <c:pt idx="1156">
                  <c:v>1.85944569175394</c:v>
                </c:pt>
                <c:pt idx="1157">
                  <c:v>1.849212893135796</c:v>
                </c:pt>
                <c:pt idx="1158">
                  <c:v>1.803896213541167</c:v>
                </c:pt>
                <c:pt idx="1159">
                  <c:v>1.749808563702413</c:v>
                </c:pt>
                <c:pt idx="1160">
                  <c:v>1.708877369229842</c:v>
                </c:pt>
                <c:pt idx="1161">
                  <c:v>1.587545614186145</c:v>
                </c:pt>
                <c:pt idx="1162">
                  <c:v>1.555385389957699</c:v>
                </c:pt>
                <c:pt idx="1163">
                  <c:v>1.529072479225334</c:v>
                </c:pt>
                <c:pt idx="1164">
                  <c:v>1.492526769874819</c:v>
                </c:pt>
                <c:pt idx="1165">
                  <c:v>1.464752030768436</c:v>
                </c:pt>
                <c:pt idx="1166">
                  <c:v>1.423820836295863</c:v>
                </c:pt>
                <c:pt idx="1167">
                  <c:v>1.426744493043901</c:v>
                </c:pt>
                <c:pt idx="1168">
                  <c:v>1.670343573290666</c:v>
                </c:pt>
                <c:pt idx="1169">
                  <c:v>1.670343573290666</c:v>
                </c:pt>
                <c:pt idx="1170">
                  <c:v>1.670343573290666</c:v>
                </c:pt>
                <c:pt idx="1171">
                  <c:v>1.670343573290666</c:v>
                </c:pt>
                <c:pt idx="1172">
                  <c:v>1.670343573290666</c:v>
                </c:pt>
                <c:pt idx="1173">
                  <c:v>1.670343573290666</c:v>
                </c:pt>
                <c:pt idx="1174">
                  <c:v>1.670343573290666</c:v>
                </c:pt>
                <c:pt idx="1175">
                  <c:v>1.670343573290666</c:v>
                </c:pt>
                <c:pt idx="1176">
                  <c:v>1.670343573290666</c:v>
                </c:pt>
                <c:pt idx="1177">
                  <c:v>1.670343573290666</c:v>
                </c:pt>
                <c:pt idx="1178">
                  <c:v>1.670343573290666</c:v>
                </c:pt>
                <c:pt idx="1179">
                  <c:v>1.670343573290666</c:v>
                </c:pt>
                <c:pt idx="1180">
                  <c:v>1.608478996502122</c:v>
                </c:pt>
                <c:pt idx="1181">
                  <c:v>1.515682131319308</c:v>
                </c:pt>
                <c:pt idx="1182">
                  <c:v>1.515682131319308</c:v>
                </c:pt>
                <c:pt idx="1183">
                  <c:v>1.422885266136493</c:v>
                </c:pt>
                <c:pt idx="1184">
                  <c:v>1.268223824165135</c:v>
                </c:pt>
                <c:pt idx="1185">
                  <c:v>1.268223824165135</c:v>
                </c:pt>
                <c:pt idx="1186">
                  <c:v>1.268223824165135</c:v>
                </c:pt>
                <c:pt idx="1187">
                  <c:v>1.144494670588048</c:v>
                </c:pt>
                <c:pt idx="1188">
                  <c:v>1.082630093799505</c:v>
                </c:pt>
                <c:pt idx="1189">
                  <c:v>1.082630093799505</c:v>
                </c:pt>
                <c:pt idx="1190">
                  <c:v>0.958900940222419</c:v>
                </c:pt>
                <c:pt idx="1191">
                  <c:v>0.958900940222419</c:v>
                </c:pt>
                <c:pt idx="1192">
                  <c:v>0.927968651828148</c:v>
                </c:pt>
                <c:pt idx="1193">
                  <c:v>0.866104075039604</c:v>
                </c:pt>
                <c:pt idx="1194">
                  <c:v>0.866104075039604</c:v>
                </c:pt>
                <c:pt idx="1195">
                  <c:v>0.804239498251061</c:v>
                </c:pt>
                <c:pt idx="1196">
                  <c:v>0.804239498251061</c:v>
                </c:pt>
                <c:pt idx="1197">
                  <c:v>0.77330720985679</c:v>
                </c:pt>
                <c:pt idx="1198">
                  <c:v>0.77330720985679</c:v>
                </c:pt>
                <c:pt idx="1199">
                  <c:v>0.77330720985679</c:v>
                </c:pt>
                <c:pt idx="1200">
                  <c:v>0.77330720985679</c:v>
                </c:pt>
                <c:pt idx="1201">
                  <c:v>0.77330720985679</c:v>
                </c:pt>
                <c:pt idx="1202">
                  <c:v>0.77330720985679</c:v>
                </c:pt>
                <c:pt idx="1203">
                  <c:v>0.77330720985679</c:v>
                </c:pt>
                <c:pt idx="1204">
                  <c:v>0.77330720985679</c:v>
                </c:pt>
                <c:pt idx="1205">
                  <c:v>0.67536470879742</c:v>
                </c:pt>
                <c:pt idx="1206">
                  <c:v>0.6665937385533</c:v>
                </c:pt>
                <c:pt idx="1207">
                  <c:v>0.669517395301338</c:v>
                </c:pt>
                <c:pt idx="1208">
                  <c:v>0.663670081805256</c:v>
                </c:pt>
                <c:pt idx="1209">
                  <c:v>0.657822768309175</c:v>
                </c:pt>
                <c:pt idx="1210">
                  <c:v>0.646128141317011</c:v>
                </c:pt>
                <c:pt idx="1211">
                  <c:v>0.646128141317011</c:v>
                </c:pt>
                <c:pt idx="1212">
                  <c:v>0.646128141317011</c:v>
                </c:pt>
                <c:pt idx="1213">
                  <c:v>0.646128141317011</c:v>
                </c:pt>
                <c:pt idx="1214">
                  <c:v>0.646128141317011</c:v>
                </c:pt>
                <c:pt idx="1215">
                  <c:v>0.644666312942992</c:v>
                </c:pt>
                <c:pt idx="1216">
                  <c:v>0.654899111561137</c:v>
                </c:pt>
                <c:pt idx="1217">
                  <c:v>0.6665937385533</c:v>
                </c:pt>
                <c:pt idx="1218">
                  <c:v>0.678288365545464</c:v>
                </c:pt>
                <c:pt idx="1219">
                  <c:v>0.689982992537621</c:v>
                </c:pt>
                <c:pt idx="1220">
                  <c:v>0.725066873514111</c:v>
                </c:pt>
                <c:pt idx="1221">
                  <c:v>0.739685157254318</c:v>
                </c:pt>
                <c:pt idx="1222">
                  <c:v>0.739685157254318</c:v>
                </c:pt>
                <c:pt idx="1223">
                  <c:v>0.739685157254318</c:v>
                </c:pt>
                <c:pt idx="1224">
                  <c:v>0.739685157254318</c:v>
                </c:pt>
                <c:pt idx="1225">
                  <c:v>0.739685157254318</c:v>
                </c:pt>
                <c:pt idx="1226">
                  <c:v>0.739685157254318</c:v>
                </c:pt>
                <c:pt idx="1227">
                  <c:v>0.7455324707504</c:v>
                </c:pt>
                <c:pt idx="1228">
                  <c:v>0.748456127498438</c:v>
                </c:pt>
                <c:pt idx="1229">
                  <c:v>0.757227097742564</c:v>
                </c:pt>
                <c:pt idx="1230">
                  <c:v>0.768921724734727</c:v>
                </c:pt>
                <c:pt idx="1231">
                  <c:v>0.768921724734727</c:v>
                </c:pt>
                <c:pt idx="1232">
                  <c:v>0.768921724734727</c:v>
                </c:pt>
                <c:pt idx="1233">
                  <c:v>0.768921724734727</c:v>
                </c:pt>
                <c:pt idx="1234">
                  <c:v>0.768921724734727</c:v>
                </c:pt>
                <c:pt idx="1235">
                  <c:v>0.768921724734727</c:v>
                </c:pt>
                <c:pt idx="1236">
                  <c:v>0.767459896360708</c:v>
                </c:pt>
                <c:pt idx="1237">
                  <c:v>0.774769038230808</c:v>
                </c:pt>
                <c:pt idx="1238">
                  <c:v>0.792310978719053</c:v>
                </c:pt>
                <c:pt idx="1239">
                  <c:v>0.794260083217743</c:v>
                </c:pt>
                <c:pt idx="1240">
                  <c:v>0.81764933720207</c:v>
                </c:pt>
                <c:pt idx="1241">
                  <c:v>0.8244712029475</c:v>
                </c:pt>
                <c:pt idx="1242">
                  <c:v>0.827394859695544</c:v>
                </c:pt>
                <c:pt idx="1243">
                  <c:v>0.821547546199462</c:v>
                </c:pt>
                <c:pt idx="1244">
                  <c:v>0.81570023270338</c:v>
                </c:pt>
                <c:pt idx="1245">
                  <c:v>0.804005605711217</c:v>
                </c:pt>
                <c:pt idx="1246">
                  <c:v>0.801081948963173</c:v>
                </c:pt>
                <c:pt idx="1247">
                  <c:v>0.801081948963173</c:v>
                </c:pt>
                <c:pt idx="1248">
                  <c:v>0.801081948963173</c:v>
                </c:pt>
                <c:pt idx="1249">
                  <c:v>0.801081948963173</c:v>
                </c:pt>
                <c:pt idx="1250">
                  <c:v>0.801081948963173</c:v>
                </c:pt>
                <c:pt idx="1251">
                  <c:v>0.798158292215135</c:v>
                </c:pt>
                <c:pt idx="1252">
                  <c:v>0.790849150345028</c:v>
                </c:pt>
                <c:pt idx="1253">
                  <c:v>0.711442633068246</c:v>
                </c:pt>
                <c:pt idx="1254">
                  <c:v>0.771845381482764</c:v>
                </c:pt>
                <c:pt idx="1255">
                  <c:v>0.744070642376381</c:v>
                </c:pt>
                <c:pt idx="1256">
                  <c:v>0.736761500506274</c:v>
                </c:pt>
                <c:pt idx="1257">
                  <c:v>0.739685157254318</c:v>
                </c:pt>
                <c:pt idx="1258">
                  <c:v>0.739685157254318</c:v>
                </c:pt>
                <c:pt idx="1259">
                  <c:v>0.739685157254318</c:v>
                </c:pt>
                <c:pt idx="1260">
                  <c:v>0.739685157254318</c:v>
                </c:pt>
                <c:pt idx="1261">
                  <c:v>0.730914187010193</c:v>
                </c:pt>
                <c:pt idx="1262">
                  <c:v>0.722143216766073</c:v>
                </c:pt>
                <c:pt idx="1263">
                  <c:v>0.71044858977391</c:v>
                </c:pt>
                <c:pt idx="1264">
                  <c:v>0.698753962781747</c:v>
                </c:pt>
                <c:pt idx="1265">
                  <c:v>0.660746425057219</c:v>
                </c:pt>
                <c:pt idx="1266">
                  <c:v>0.650513626439074</c:v>
                </c:pt>
                <c:pt idx="1267">
                  <c:v>0.643204484568974</c:v>
                </c:pt>
                <c:pt idx="1268">
                  <c:v>0.654899111561137</c:v>
                </c:pt>
                <c:pt idx="1269">
                  <c:v>0.656360939935156</c:v>
                </c:pt>
                <c:pt idx="1270">
                  <c:v>0.67536470879742</c:v>
                </c:pt>
                <c:pt idx="1271">
                  <c:v>0.67536470879742</c:v>
                </c:pt>
                <c:pt idx="1272">
                  <c:v>0.681212022293502</c:v>
                </c:pt>
                <c:pt idx="1273">
                  <c:v>0.711910418147929</c:v>
                </c:pt>
                <c:pt idx="1274">
                  <c:v>0.751379784246482</c:v>
                </c:pt>
                <c:pt idx="1275">
                  <c:v>0.871249710916153</c:v>
                </c:pt>
                <c:pt idx="1276">
                  <c:v>0.912180905388725</c:v>
                </c:pt>
                <c:pt idx="1277">
                  <c:v>0.963344898479435</c:v>
                </c:pt>
                <c:pt idx="1278">
                  <c:v>0.980367948368044</c:v>
                </c:pt>
                <c:pt idx="1279">
                  <c:v>0.967561980972816</c:v>
                </c:pt>
                <c:pt idx="1280">
                  <c:v>0.954756013577588</c:v>
                </c:pt>
                <c:pt idx="1281">
                  <c:v>0.941950046182359</c:v>
                </c:pt>
                <c:pt idx="1282">
                  <c:v>0.929144078787131</c:v>
                </c:pt>
                <c:pt idx="1283">
                  <c:v>0.916338111391902</c:v>
                </c:pt>
                <c:pt idx="1284">
                  <c:v>0.903532143996673</c:v>
                </c:pt>
                <c:pt idx="1285">
                  <c:v>0.890726176601445</c:v>
                </c:pt>
                <c:pt idx="1286">
                  <c:v>0.877920209206217</c:v>
                </c:pt>
                <c:pt idx="1287">
                  <c:v>0.865114241810988</c:v>
                </c:pt>
                <c:pt idx="1288">
                  <c:v>0.85230827441576</c:v>
                </c:pt>
                <c:pt idx="1289">
                  <c:v>0.839502307020531</c:v>
                </c:pt>
                <c:pt idx="1290">
                  <c:v>0.826696339625303</c:v>
                </c:pt>
                <c:pt idx="1291">
                  <c:v>0.813890372230074</c:v>
                </c:pt>
                <c:pt idx="1292">
                  <c:v>0.801084404834846</c:v>
                </c:pt>
                <c:pt idx="1293">
                  <c:v>0.788278437439617</c:v>
                </c:pt>
                <c:pt idx="1294">
                  <c:v>0.775472470044389</c:v>
                </c:pt>
                <c:pt idx="1295">
                  <c:v>0.762666502649161</c:v>
                </c:pt>
                <c:pt idx="1296">
                  <c:v>0.749860535253932</c:v>
                </c:pt>
                <c:pt idx="1297">
                  <c:v>0.737054567858703</c:v>
                </c:pt>
                <c:pt idx="1298">
                  <c:v>0.724248600463475</c:v>
                </c:pt>
                <c:pt idx="1299">
                  <c:v>0.711442633068246</c:v>
                </c:pt>
                <c:pt idx="1300">
                  <c:v>0.714845184791616</c:v>
                </c:pt>
                <c:pt idx="1301">
                  <c:v>0.718093075073015</c:v>
                </c:pt>
                <c:pt idx="1302">
                  <c:v>0.721340965354413</c:v>
                </c:pt>
                <c:pt idx="1303">
                  <c:v>0.724588855635812</c:v>
                </c:pt>
                <c:pt idx="1304">
                  <c:v>0.72783674591721</c:v>
                </c:pt>
                <c:pt idx="1305">
                  <c:v>0.731084636198609</c:v>
                </c:pt>
                <c:pt idx="1306">
                  <c:v>0.734332526480007</c:v>
                </c:pt>
                <c:pt idx="1307">
                  <c:v>0.737580416761406</c:v>
                </c:pt>
                <c:pt idx="1308">
                  <c:v>0.740828307042804</c:v>
                </c:pt>
                <c:pt idx="1309">
                  <c:v>0.744076197324203</c:v>
                </c:pt>
                <c:pt idx="1310">
                  <c:v>0.747324087605601</c:v>
                </c:pt>
                <c:pt idx="1311">
                  <c:v>0.750571977887</c:v>
                </c:pt>
                <c:pt idx="1312">
                  <c:v>0.753819868168399</c:v>
                </c:pt>
                <c:pt idx="1313">
                  <c:v>0.757067758449797</c:v>
                </c:pt>
                <c:pt idx="1314">
                  <c:v>0.760315648731196</c:v>
                </c:pt>
                <c:pt idx="1315">
                  <c:v>0.763563539012594</c:v>
                </c:pt>
                <c:pt idx="1316">
                  <c:v>0.766811429293993</c:v>
                </c:pt>
                <c:pt idx="1317">
                  <c:v>0.770059319575391</c:v>
                </c:pt>
                <c:pt idx="1318">
                  <c:v>0.77330720985679</c:v>
                </c:pt>
                <c:pt idx="1319">
                  <c:v>0.77330720985679</c:v>
                </c:pt>
                <c:pt idx="1320">
                  <c:v>0.77330720985679</c:v>
                </c:pt>
                <c:pt idx="1321">
                  <c:v>0.927968651828148</c:v>
                </c:pt>
                <c:pt idx="1322">
                  <c:v>0.927968651828148</c:v>
                </c:pt>
                <c:pt idx="1323">
                  <c:v>0.927968651828148</c:v>
                </c:pt>
                <c:pt idx="1324">
                  <c:v>0.927968651828148</c:v>
                </c:pt>
                <c:pt idx="1325">
                  <c:v>0.927968651828148</c:v>
                </c:pt>
                <c:pt idx="1326">
                  <c:v>0.897036363433876</c:v>
                </c:pt>
              </c:numCache>
            </c:numRef>
          </c:val>
          <c:extLst xmlns:c16r2="http://schemas.microsoft.com/office/drawing/2015/06/chart">
            <c:ext xmlns:c16="http://schemas.microsoft.com/office/drawing/2014/chart" uri="{C3380CC4-5D6E-409C-BE32-E72D297353CC}">
              <c16:uniqueId val="{00000001-D1DC-4C0D-A831-DEC63965F675}"/>
            </c:ext>
          </c:extLst>
        </c:ser>
        <c:ser>
          <c:idx val="0"/>
          <c:order val="2"/>
          <c:tx>
            <c:v>D5 RIN Value</c:v>
          </c:tx>
          <c:spPr>
            <a:solidFill>
              <a:srgbClr val="77933C"/>
            </a:solidFill>
            <a:ln>
              <a:solidFill>
                <a:srgbClr val="FFFFFF"/>
              </a:solidFill>
            </a:ln>
            <a:effectLst>
              <a:outerShdw blurRad="50800" dist="38100" dir="2700000" algn="tl" rotWithShape="0">
                <a:prstClr val="black">
                  <a:alpha val="40000"/>
                </a:prstClr>
              </a:outerShdw>
            </a:effectLst>
          </c:spPr>
          <c:cat>
            <c:numRef>
              <c:f>'Original ver'!$A$8:$A$1580</c:f>
              <c:numCache>
                <c:formatCode>m/d/yyyy;@</c:formatCode>
                <c:ptCount val="1573"/>
                <c:pt idx="0">
                  <c:v>42989.0</c:v>
                </c:pt>
                <c:pt idx="1">
                  <c:v>42986.0</c:v>
                </c:pt>
                <c:pt idx="2">
                  <c:v>42985.0</c:v>
                </c:pt>
                <c:pt idx="3">
                  <c:v>42984.0</c:v>
                </c:pt>
                <c:pt idx="4">
                  <c:v>42983.0</c:v>
                </c:pt>
                <c:pt idx="5">
                  <c:v>42979.0</c:v>
                </c:pt>
                <c:pt idx="6">
                  <c:v>42978.0</c:v>
                </c:pt>
                <c:pt idx="7">
                  <c:v>42977.0</c:v>
                </c:pt>
                <c:pt idx="8">
                  <c:v>42976.0</c:v>
                </c:pt>
                <c:pt idx="9">
                  <c:v>42975.0</c:v>
                </c:pt>
                <c:pt idx="10">
                  <c:v>42972.0</c:v>
                </c:pt>
                <c:pt idx="11">
                  <c:v>42971.0</c:v>
                </c:pt>
                <c:pt idx="12">
                  <c:v>42970.0</c:v>
                </c:pt>
                <c:pt idx="13">
                  <c:v>42969.0</c:v>
                </c:pt>
                <c:pt idx="14">
                  <c:v>42968.0</c:v>
                </c:pt>
                <c:pt idx="15">
                  <c:v>42965.0</c:v>
                </c:pt>
                <c:pt idx="16">
                  <c:v>42964.0</c:v>
                </c:pt>
                <c:pt idx="17">
                  <c:v>42963.0</c:v>
                </c:pt>
                <c:pt idx="18">
                  <c:v>42962.0</c:v>
                </c:pt>
                <c:pt idx="19">
                  <c:v>42961.0</c:v>
                </c:pt>
                <c:pt idx="20">
                  <c:v>42958.0</c:v>
                </c:pt>
                <c:pt idx="21">
                  <c:v>42957.0</c:v>
                </c:pt>
                <c:pt idx="22">
                  <c:v>42956.0</c:v>
                </c:pt>
                <c:pt idx="23">
                  <c:v>42955.0</c:v>
                </c:pt>
                <c:pt idx="24">
                  <c:v>42954.0</c:v>
                </c:pt>
                <c:pt idx="25">
                  <c:v>42951.0</c:v>
                </c:pt>
                <c:pt idx="26">
                  <c:v>42950.0</c:v>
                </c:pt>
                <c:pt idx="27">
                  <c:v>42949.0</c:v>
                </c:pt>
                <c:pt idx="28">
                  <c:v>42948.0</c:v>
                </c:pt>
                <c:pt idx="29">
                  <c:v>42947.0</c:v>
                </c:pt>
                <c:pt idx="30" formatCode="m/d/yyyy">
                  <c:v>42944.0</c:v>
                </c:pt>
                <c:pt idx="31" formatCode="m/d/yyyy">
                  <c:v>42943.0</c:v>
                </c:pt>
                <c:pt idx="32" formatCode="m/d/yyyy">
                  <c:v>42942.0</c:v>
                </c:pt>
                <c:pt idx="33" formatCode="m/d/yyyy">
                  <c:v>42941.0</c:v>
                </c:pt>
                <c:pt idx="34" formatCode="m/d/yyyy">
                  <c:v>42940.0</c:v>
                </c:pt>
                <c:pt idx="35" formatCode="m/d/yyyy">
                  <c:v>42937.0</c:v>
                </c:pt>
                <c:pt idx="36">
                  <c:v>42936.0</c:v>
                </c:pt>
                <c:pt idx="37">
                  <c:v>42935.0</c:v>
                </c:pt>
                <c:pt idx="38">
                  <c:v>42934.0</c:v>
                </c:pt>
                <c:pt idx="39">
                  <c:v>42933.0</c:v>
                </c:pt>
                <c:pt idx="40">
                  <c:v>42930.0</c:v>
                </c:pt>
                <c:pt idx="41">
                  <c:v>42929.0</c:v>
                </c:pt>
                <c:pt idx="42">
                  <c:v>42928.0</c:v>
                </c:pt>
                <c:pt idx="43">
                  <c:v>42927.0</c:v>
                </c:pt>
                <c:pt idx="44">
                  <c:v>42926.0</c:v>
                </c:pt>
                <c:pt idx="45">
                  <c:v>42923.0</c:v>
                </c:pt>
                <c:pt idx="46">
                  <c:v>42922.0</c:v>
                </c:pt>
                <c:pt idx="47">
                  <c:v>42921.0</c:v>
                </c:pt>
                <c:pt idx="48">
                  <c:v>42919.0</c:v>
                </c:pt>
                <c:pt idx="49">
                  <c:v>42916.0</c:v>
                </c:pt>
                <c:pt idx="50">
                  <c:v>42915.0</c:v>
                </c:pt>
                <c:pt idx="51">
                  <c:v>42914.0</c:v>
                </c:pt>
                <c:pt idx="52">
                  <c:v>42913.0</c:v>
                </c:pt>
                <c:pt idx="53">
                  <c:v>42912.0</c:v>
                </c:pt>
                <c:pt idx="54">
                  <c:v>42909.0</c:v>
                </c:pt>
                <c:pt idx="55">
                  <c:v>42908.0</c:v>
                </c:pt>
                <c:pt idx="56">
                  <c:v>42907.0</c:v>
                </c:pt>
                <c:pt idx="57">
                  <c:v>42906.0</c:v>
                </c:pt>
                <c:pt idx="58">
                  <c:v>42905.0</c:v>
                </c:pt>
                <c:pt idx="59">
                  <c:v>42902.0</c:v>
                </c:pt>
                <c:pt idx="60">
                  <c:v>42901.0</c:v>
                </c:pt>
                <c:pt idx="61">
                  <c:v>42900.0</c:v>
                </c:pt>
                <c:pt idx="62">
                  <c:v>42899.0</c:v>
                </c:pt>
                <c:pt idx="63">
                  <c:v>42898.0</c:v>
                </c:pt>
                <c:pt idx="64">
                  <c:v>42895.0</c:v>
                </c:pt>
                <c:pt idx="65">
                  <c:v>42894.0</c:v>
                </c:pt>
                <c:pt idx="66">
                  <c:v>42893.0</c:v>
                </c:pt>
                <c:pt idx="67">
                  <c:v>42892.0</c:v>
                </c:pt>
                <c:pt idx="68">
                  <c:v>42891.0</c:v>
                </c:pt>
                <c:pt idx="69">
                  <c:v>42888.0</c:v>
                </c:pt>
                <c:pt idx="70">
                  <c:v>42887.0</c:v>
                </c:pt>
                <c:pt idx="71">
                  <c:v>42886.0</c:v>
                </c:pt>
                <c:pt idx="72">
                  <c:v>42885.0</c:v>
                </c:pt>
                <c:pt idx="73">
                  <c:v>42881.0</c:v>
                </c:pt>
                <c:pt idx="74">
                  <c:v>42880.0</c:v>
                </c:pt>
                <c:pt idx="75">
                  <c:v>42879.0</c:v>
                </c:pt>
                <c:pt idx="76">
                  <c:v>42878.0</c:v>
                </c:pt>
                <c:pt idx="77">
                  <c:v>42877.0</c:v>
                </c:pt>
                <c:pt idx="78">
                  <c:v>42874.0</c:v>
                </c:pt>
                <c:pt idx="79">
                  <c:v>42873.0</c:v>
                </c:pt>
                <c:pt idx="80">
                  <c:v>42872.0</c:v>
                </c:pt>
                <c:pt idx="81">
                  <c:v>42871.0</c:v>
                </c:pt>
                <c:pt idx="82" formatCode="m/d/yyyy">
                  <c:v>42870.0</c:v>
                </c:pt>
                <c:pt idx="83" formatCode="m/d/yyyy">
                  <c:v>42867.0</c:v>
                </c:pt>
                <c:pt idx="84" formatCode="m/d/yyyy">
                  <c:v>42866.0</c:v>
                </c:pt>
                <c:pt idx="85" formatCode="m/d/yyyy">
                  <c:v>42865.0</c:v>
                </c:pt>
                <c:pt idx="86" formatCode="m/d/yyyy">
                  <c:v>42864.0</c:v>
                </c:pt>
                <c:pt idx="87" formatCode="m/d/yyyy">
                  <c:v>42863.0</c:v>
                </c:pt>
                <c:pt idx="88" formatCode="m/d/yyyy">
                  <c:v>42860.0</c:v>
                </c:pt>
                <c:pt idx="89" formatCode="m/d/yyyy">
                  <c:v>42859.0</c:v>
                </c:pt>
                <c:pt idx="90" formatCode="m/d/yyyy">
                  <c:v>42858.0</c:v>
                </c:pt>
                <c:pt idx="91" formatCode="m/d/yyyy">
                  <c:v>42857.0</c:v>
                </c:pt>
                <c:pt idx="92">
                  <c:v>42856.0</c:v>
                </c:pt>
                <c:pt idx="93">
                  <c:v>42853.0</c:v>
                </c:pt>
                <c:pt idx="94">
                  <c:v>42852.0</c:v>
                </c:pt>
                <c:pt idx="95">
                  <c:v>42851.0</c:v>
                </c:pt>
                <c:pt idx="96">
                  <c:v>42850.0</c:v>
                </c:pt>
                <c:pt idx="97">
                  <c:v>42849.0</c:v>
                </c:pt>
                <c:pt idx="98">
                  <c:v>42846.0</c:v>
                </c:pt>
                <c:pt idx="99">
                  <c:v>42845.0</c:v>
                </c:pt>
                <c:pt idx="100">
                  <c:v>42844.0</c:v>
                </c:pt>
                <c:pt idx="101">
                  <c:v>42843.0</c:v>
                </c:pt>
                <c:pt idx="102">
                  <c:v>42842.0</c:v>
                </c:pt>
                <c:pt idx="103">
                  <c:v>42838.0</c:v>
                </c:pt>
                <c:pt idx="104">
                  <c:v>42837.0</c:v>
                </c:pt>
                <c:pt idx="105">
                  <c:v>42836.0</c:v>
                </c:pt>
                <c:pt idx="106">
                  <c:v>42835.0</c:v>
                </c:pt>
                <c:pt idx="107">
                  <c:v>42832.0</c:v>
                </c:pt>
                <c:pt idx="108">
                  <c:v>42831.0</c:v>
                </c:pt>
                <c:pt idx="109">
                  <c:v>42830.0</c:v>
                </c:pt>
                <c:pt idx="110">
                  <c:v>42829.0</c:v>
                </c:pt>
                <c:pt idx="111">
                  <c:v>42828.0</c:v>
                </c:pt>
                <c:pt idx="112">
                  <c:v>42825.0</c:v>
                </c:pt>
                <c:pt idx="113">
                  <c:v>42824.0</c:v>
                </c:pt>
                <c:pt idx="114">
                  <c:v>42823.0</c:v>
                </c:pt>
                <c:pt idx="115">
                  <c:v>42822.0</c:v>
                </c:pt>
                <c:pt idx="116">
                  <c:v>42821.0</c:v>
                </c:pt>
                <c:pt idx="117">
                  <c:v>42818.0</c:v>
                </c:pt>
                <c:pt idx="118">
                  <c:v>42817.0</c:v>
                </c:pt>
                <c:pt idx="119">
                  <c:v>42816.0</c:v>
                </c:pt>
                <c:pt idx="120">
                  <c:v>42815.0</c:v>
                </c:pt>
                <c:pt idx="121">
                  <c:v>42814.0</c:v>
                </c:pt>
                <c:pt idx="122">
                  <c:v>42811.0</c:v>
                </c:pt>
                <c:pt idx="123">
                  <c:v>42810.0</c:v>
                </c:pt>
                <c:pt idx="124">
                  <c:v>42809.0</c:v>
                </c:pt>
                <c:pt idx="125">
                  <c:v>42808.0</c:v>
                </c:pt>
                <c:pt idx="126">
                  <c:v>42807.0</c:v>
                </c:pt>
                <c:pt idx="127">
                  <c:v>42804.0</c:v>
                </c:pt>
                <c:pt idx="128">
                  <c:v>42803.0</c:v>
                </c:pt>
                <c:pt idx="129">
                  <c:v>42802.0</c:v>
                </c:pt>
                <c:pt idx="130">
                  <c:v>42801.0</c:v>
                </c:pt>
                <c:pt idx="131">
                  <c:v>42800.0</c:v>
                </c:pt>
                <c:pt idx="132">
                  <c:v>42797.0</c:v>
                </c:pt>
                <c:pt idx="133">
                  <c:v>42796.0</c:v>
                </c:pt>
                <c:pt idx="134">
                  <c:v>42795.0</c:v>
                </c:pt>
                <c:pt idx="135">
                  <c:v>42794.0</c:v>
                </c:pt>
                <c:pt idx="136">
                  <c:v>42793.0</c:v>
                </c:pt>
                <c:pt idx="137">
                  <c:v>42790.0</c:v>
                </c:pt>
                <c:pt idx="138">
                  <c:v>42789.0</c:v>
                </c:pt>
                <c:pt idx="139">
                  <c:v>42788.0</c:v>
                </c:pt>
                <c:pt idx="140">
                  <c:v>42787.0</c:v>
                </c:pt>
                <c:pt idx="141">
                  <c:v>42783.0</c:v>
                </c:pt>
                <c:pt idx="142">
                  <c:v>42782.0</c:v>
                </c:pt>
                <c:pt idx="143">
                  <c:v>42781.0</c:v>
                </c:pt>
                <c:pt idx="144">
                  <c:v>42780.0</c:v>
                </c:pt>
                <c:pt idx="145">
                  <c:v>42779.0</c:v>
                </c:pt>
                <c:pt idx="146">
                  <c:v>42776.0</c:v>
                </c:pt>
                <c:pt idx="147">
                  <c:v>42775.0</c:v>
                </c:pt>
                <c:pt idx="148">
                  <c:v>42774.0</c:v>
                </c:pt>
                <c:pt idx="149">
                  <c:v>42773.0</c:v>
                </c:pt>
                <c:pt idx="150">
                  <c:v>42772.0</c:v>
                </c:pt>
                <c:pt idx="151">
                  <c:v>42769.0</c:v>
                </c:pt>
                <c:pt idx="152">
                  <c:v>42768.0</c:v>
                </c:pt>
                <c:pt idx="153">
                  <c:v>42767.0</c:v>
                </c:pt>
                <c:pt idx="154">
                  <c:v>42766.0</c:v>
                </c:pt>
                <c:pt idx="155">
                  <c:v>42765.0</c:v>
                </c:pt>
                <c:pt idx="156">
                  <c:v>42762.0</c:v>
                </c:pt>
                <c:pt idx="157">
                  <c:v>42761.0</c:v>
                </c:pt>
                <c:pt idx="158">
                  <c:v>42760.0</c:v>
                </c:pt>
                <c:pt idx="159">
                  <c:v>42759.0</c:v>
                </c:pt>
                <c:pt idx="160">
                  <c:v>42758.0</c:v>
                </c:pt>
                <c:pt idx="161">
                  <c:v>42755.0</c:v>
                </c:pt>
                <c:pt idx="162">
                  <c:v>42754.0</c:v>
                </c:pt>
                <c:pt idx="163">
                  <c:v>42753.0</c:v>
                </c:pt>
                <c:pt idx="164">
                  <c:v>42752.0</c:v>
                </c:pt>
                <c:pt idx="165">
                  <c:v>42748.0</c:v>
                </c:pt>
                <c:pt idx="166">
                  <c:v>42747.0</c:v>
                </c:pt>
                <c:pt idx="167">
                  <c:v>42746.0</c:v>
                </c:pt>
                <c:pt idx="168">
                  <c:v>42745.0</c:v>
                </c:pt>
                <c:pt idx="169">
                  <c:v>42744.0</c:v>
                </c:pt>
                <c:pt idx="170">
                  <c:v>42741.0</c:v>
                </c:pt>
                <c:pt idx="171">
                  <c:v>42740.0</c:v>
                </c:pt>
                <c:pt idx="172">
                  <c:v>42739.0</c:v>
                </c:pt>
                <c:pt idx="173">
                  <c:v>42738.0</c:v>
                </c:pt>
                <c:pt idx="174">
                  <c:v>42734.0</c:v>
                </c:pt>
                <c:pt idx="175">
                  <c:v>42733.0</c:v>
                </c:pt>
                <c:pt idx="176">
                  <c:v>42732.0</c:v>
                </c:pt>
                <c:pt idx="177">
                  <c:v>42731.0</c:v>
                </c:pt>
                <c:pt idx="178">
                  <c:v>42727.0</c:v>
                </c:pt>
                <c:pt idx="179">
                  <c:v>42726.0</c:v>
                </c:pt>
                <c:pt idx="180">
                  <c:v>42725.0</c:v>
                </c:pt>
                <c:pt idx="181">
                  <c:v>42724.0</c:v>
                </c:pt>
                <c:pt idx="182">
                  <c:v>42723.0</c:v>
                </c:pt>
                <c:pt idx="183">
                  <c:v>42720.0</c:v>
                </c:pt>
                <c:pt idx="184">
                  <c:v>42719.0</c:v>
                </c:pt>
                <c:pt idx="185">
                  <c:v>42718.0</c:v>
                </c:pt>
                <c:pt idx="186">
                  <c:v>42717.0</c:v>
                </c:pt>
                <c:pt idx="187">
                  <c:v>42716.0</c:v>
                </c:pt>
                <c:pt idx="188">
                  <c:v>42713.0</c:v>
                </c:pt>
                <c:pt idx="189">
                  <c:v>42712.0</c:v>
                </c:pt>
                <c:pt idx="190">
                  <c:v>42711.0</c:v>
                </c:pt>
                <c:pt idx="191">
                  <c:v>42710.0</c:v>
                </c:pt>
                <c:pt idx="192">
                  <c:v>42709.0</c:v>
                </c:pt>
                <c:pt idx="193">
                  <c:v>42706.0</c:v>
                </c:pt>
                <c:pt idx="194">
                  <c:v>42705.0</c:v>
                </c:pt>
                <c:pt idx="195">
                  <c:v>42704.0</c:v>
                </c:pt>
                <c:pt idx="196">
                  <c:v>42703.0</c:v>
                </c:pt>
                <c:pt idx="197">
                  <c:v>42702.0</c:v>
                </c:pt>
                <c:pt idx="198">
                  <c:v>42697.0</c:v>
                </c:pt>
                <c:pt idx="199">
                  <c:v>42696.0</c:v>
                </c:pt>
                <c:pt idx="200">
                  <c:v>42695.0</c:v>
                </c:pt>
                <c:pt idx="201">
                  <c:v>42692.0</c:v>
                </c:pt>
                <c:pt idx="202">
                  <c:v>42691.0</c:v>
                </c:pt>
                <c:pt idx="203">
                  <c:v>42690.0</c:v>
                </c:pt>
                <c:pt idx="204">
                  <c:v>42689.0</c:v>
                </c:pt>
                <c:pt idx="205">
                  <c:v>42688.0</c:v>
                </c:pt>
                <c:pt idx="206">
                  <c:v>42685.0</c:v>
                </c:pt>
                <c:pt idx="207">
                  <c:v>42684.0</c:v>
                </c:pt>
                <c:pt idx="208">
                  <c:v>42683.0</c:v>
                </c:pt>
                <c:pt idx="209">
                  <c:v>42682.0</c:v>
                </c:pt>
                <c:pt idx="210">
                  <c:v>42681.0</c:v>
                </c:pt>
                <c:pt idx="211">
                  <c:v>42678.0</c:v>
                </c:pt>
                <c:pt idx="212">
                  <c:v>42677.0</c:v>
                </c:pt>
                <c:pt idx="213">
                  <c:v>42676.0</c:v>
                </c:pt>
                <c:pt idx="214">
                  <c:v>42675.0</c:v>
                </c:pt>
                <c:pt idx="215">
                  <c:v>42674.0</c:v>
                </c:pt>
                <c:pt idx="216">
                  <c:v>42671.0</c:v>
                </c:pt>
                <c:pt idx="217">
                  <c:v>42670.0</c:v>
                </c:pt>
                <c:pt idx="218">
                  <c:v>42669.0</c:v>
                </c:pt>
                <c:pt idx="219">
                  <c:v>42668.0</c:v>
                </c:pt>
                <c:pt idx="220">
                  <c:v>42667.0</c:v>
                </c:pt>
                <c:pt idx="221">
                  <c:v>42664.0</c:v>
                </c:pt>
                <c:pt idx="222">
                  <c:v>42663.0</c:v>
                </c:pt>
                <c:pt idx="223">
                  <c:v>42662.0</c:v>
                </c:pt>
                <c:pt idx="224">
                  <c:v>42661.0</c:v>
                </c:pt>
                <c:pt idx="225">
                  <c:v>42660.0</c:v>
                </c:pt>
                <c:pt idx="226">
                  <c:v>42657.0</c:v>
                </c:pt>
                <c:pt idx="227">
                  <c:v>42656.0</c:v>
                </c:pt>
                <c:pt idx="228">
                  <c:v>42655.0</c:v>
                </c:pt>
                <c:pt idx="229">
                  <c:v>42654.0</c:v>
                </c:pt>
                <c:pt idx="230">
                  <c:v>42653.0</c:v>
                </c:pt>
                <c:pt idx="231">
                  <c:v>42650.0</c:v>
                </c:pt>
                <c:pt idx="232">
                  <c:v>42649.0</c:v>
                </c:pt>
                <c:pt idx="233">
                  <c:v>42648.0</c:v>
                </c:pt>
                <c:pt idx="234">
                  <c:v>42647.0</c:v>
                </c:pt>
                <c:pt idx="235">
                  <c:v>42646.0</c:v>
                </c:pt>
                <c:pt idx="236">
                  <c:v>42643.0</c:v>
                </c:pt>
                <c:pt idx="237">
                  <c:v>42642.0</c:v>
                </c:pt>
                <c:pt idx="238">
                  <c:v>42641.0</c:v>
                </c:pt>
                <c:pt idx="239">
                  <c:v>42640.0</c:v>
                </c:pt>
                <c:pt idx="240">
                  <c:v>42639.0</c:v>
                </c:pt>
                <c:pt idx="241">
                  <c:v>42636.0</c:v>
                </c:pt>
                <c:pt idx="242">
                  <c:v>42635.0</c:v>
                </c:pt>
                <c:pt idx="243">
                  <c:v>42634.0</c:v>
                </c:pt>
                <c:pt idx="244">
                  <c:v>42633.0</c:v>
                </c:pt>
                <c:pt idx="245">
                  <c:v>42632.0</c:v>
                </c:pt>
                <c:pt idx="246">
                  <c:v>42629.0</c:v>
                </c:pt>
                <c:pt idx="247">
                  <c:v>42628.0</c:v>
                </c:pt>
                <c:pt idx="248">
                  <c:v>42627.0</c:v>
                </c:pt>
                <c:pt idx="249">
                  <c:v>42626.0</c:v>
                </c:pt>
                <c:pt idx="250">
                  <c:v>42625.0</c:v>
                </c:pt>
                <c:pt idx="251">
                  <c:v>42622.0</c:v>
                </c:pt>
                <c:pt idx="252">
                  <c:v>42621.0</c:v>
                </c:pt>
                <c:pt idx="253">
                  <c:v>42620.0</c:v>
                </c:pt>
                <c:pt idx="254">
                  <c:v>42619.0</c:v>
                </c:pt>
                <c:pt idx="255">
                  <c:v>42615.0</c:v>
                </c:pt>
                <c:pt idx="256">
                  <c:v>42614.0</c:v>
                </c:pt>
                <c:pt idx="257">
                  <c:v>42613.0</c:v>
                </c:pt>
                <c:pt idx="258">
                  <c:v>42612.0</c:v>
                </c:pt>
                <c:pt idx="259">
                  <c:v>42611.0</c:v>
                </c:pt>
                <c:pt idx="260">
                  <c:v>42608.0</c:v>
                </c:pt>
                <c:pt idx="261">
                  <c:v>42607.0</c:v>
                </c:pt>
                <c:pt idx="262">
                  <c:v>42606.0</c:v>
                </c:pt>
                <c:pt idx="263">
                  <c:v>42605.0</c:v>
                </c:pt>
                <c:pt idx="264">
                  <c:v>42604.0</c:v>
                </c:pt>
                <c:pt idx="265">
                  <c:v>42601.0</c:v>
                </c:pt>
                <c:pt idx="266">
                  <c:v>42600.0</c:v>
                </c:pt>
                <c:pt idx="267">
                  <c:v>42599.0</c:v>
                </c:pt>
                <c:pt idx="268">
                  <c:v>42598.0</c:v>
                </c:pt>
                <c:pt idx="269">
                  <c:v>42597.0</c:v>
                </c:pt>
                <c:pt idx="270">
                  <c:v>42594.0</c:v>
                </c:pt>
                <c:pt idx="271">
                  <c:v>42593.0</c:v>
                </c:pt>
                <c:pt idx="272">
                  <c:v>42592.0</c:v>
                </c:pt>
                <c:pt idx="273">
                  <c:v>42591.0</c:v>
                </c:pt>
                <c:pt idx="274">
                  <c:v>42590.0</c:v>
                </c:pt>
                <c:pt idx="275">
                  <c:v>42587.0</c:v>
                </c:pt>
                <c:pt idx="276">
                  <c:v>42586.0</c:v>
                </c:pt>
                <c:pt idx="277">
                  <c:v>42585.0</c:v>
                </c:pt>
                <c:pt idx="278">
                  <c:v>42584.0</c:v>
                </c:pt>
                <c:pt idx="279">
                  <c:v>42583.0</c:v>
                </c:pt>
                <c:pt idx="280">
                  <c:v>42580.0</c:v>
                </c:pt>
                <c:pt idx="281">
                  <c:v>42579.0</c:v>
                </c:pt>
                <c:pt idx="282">
                  <c:v>42578.0</c:v>
                </c:pt>
                <c:pt idx="283">
                  <c:v>42577.0</c:v>
                </c:pt>
                <c:pt idx="284">
                  <c:v>42576.0</c:v>
                </c:pt>
                <c:pt idx="285">
                  <c:v>42573.0</c:v>
                </c:pt>
                <c:pt idx="286">
                  <c:v>42572.0</c:v>
                </c:pt>
                <c:pt idx="287">
                  <c:v>42571.0</c:v>
                </c:pt>
                <c:pt idx="288">
                  <c:v>42570.0</c:v>
                </c:pt>
                <c:pt idx="289">
                  <c:v>42569.0</c:v>
                </c:pt>
                <c:pt idx="290">
                  <c:v>42566.0</c:v>
                </c:pt>
                <c:pt idx="291">
                  <c:v>42565.0</c:v>
                </c:pt>
                <c:pt idx="292">
                  <c:v>42564.0</c:v>
                </c:pt>
                <c:pt idx="293">
                  <c:v>42563.0</c:v>
                </c:pt>
                <c:pt idx="294">
                  <c:v>42562.0</c:v>
                </c:pt>
                <c:pt idx="295">
                  <c:v>42559.0</c:v>
                </c:pt>
                <c:pt idx="296">
                  <c:v>42558.0</c:v>
                </c:pt>
                <c:pt idx="297">
                  <c:v>42557.0</c:v>
                </c:pt>
                <c:pt idx="298">
                  <c:v>42556.0</c:v>
                </c:pt>
                <c:pt idx="299">
                  <c:v>42552.0</c:v>
                </c:pt>
                <c:pt idx="300">
                  <c:v>42551.0</c:v>
                </c:pt>
                <c:pt idx="301">
                  <c:v>42550.0</c:v>
                </c:pt>
                <c:pt idx="302">
                  <c:v>42549.0</c:v>
                </c:pt>
                <c:pt idx="303">
                  <c:v>42548.0</c:v>
                </c:pt>
                <c:pt idx="304">
                  <c:v>42545.0</c:v>
                </c:pt>
                <c:pt idx="305">
                  <c:v>42544.0</c:v>
                </c:pt>
                <c:pt idx="306">
                  <c:v>42543.0</c:v>
                </c:pt>
                <c:pt idx="307">
                  <c:v>42542.0</c:v>
                </c:pt>
                <c:pt idx="308">
                  <c:v>42541.0</c:v>
                </c:pt>
                <c:pt idx="309">
                  <c:v>42538.0</c:v>
                </c:pt>
                <c:pt idx="310">
                  <c:v>42537.0</c:v>
                </c:pt>
                <c:pt idx="311">
                  <c:v>42536.0</c:v>
                </c:pt>
                <c:pt idx="312">
                  <c:v>42535.0</c:v>
                </c:pt>
                <c:pt idx="313">
                  <c:v>42531.0</c:v>
                </c:pt>
                <c:pt idx="314">
                  <c:v>42530.0</c:v>
                </c:pt>
                <c:pt idx="315">
                  <c:v>42529.0</c:v>
                </c:pt>
                <c:pt idx="316">
                  <c:v>42528.0</c:v>
                </c:pt>
                <c:pt idx="317">
                  <c:v>42527.0</c:v>
                </c:pt>
                <c:pt idx="318">
                  <c:v>42524.0</c:v>
                </c:pt>
                <c:pt idx="319">
                  <c:v>42523.0</c:v>
                </c:pt>
                <c:pt idx="320">
                  <c:v>42522.0</c:v>
                </c:pt>
                <c:pt idx="321">
                  <c:v>42521.0</c:v>
                </c:pt>
                <c:pt idx="322">
                  <c:v>42517.0</c:v>
                </c:pt>
                <c:pt idx="323">
                  <c:v>42516.0</c:v>
                </c:pt>
                <c:pt idx="324">
                  <c:v>42515.0</c:v>
                </c:pt>
                <c:pt idx="325">
                  <c:v>42514.0</c:v>
                </c:pt>
                <c:pt idx="326">
                  <c:v>42513.0</c:v>
                </c:pt>
                <c:pt idx="327">
                  <c:v>42510.0</c:v>
                </c:pt>
                <c:pt idx="328">
                  <c:v>42509.0</c:v>
                </c:pt>
                <c:pt idx="329">
                  <c:v>42508.0</c:v>
                </c:pt>
                <c:pt idx="330">
                  <c:v>42507.0</c:v>
                </c:pt>
                <c:pt idx="331">
                  <c:v>42506.0</c:v>
                </c:pt>
                <c:pt idx="332">
                  <c:v>42503.0</c:v>
                </c:pt>
                <c:pt idx="333">
                  <c:v>42502.0</c:v>
                </c:pt>
                <c:pt idx="334">
                  <c:v>42501.0</c:v>
                </c:pt>
                <c:pt idx="335">
                  <c:v>42500.0</c:v>
                </c:pt>
                <c:pt idx="336">
                  <c:v>42499.0</c:v>
                </c:pt>
                <c:pt idx="337">
                  <c:v>42496.0</c:v>
                </c:pt>
                <c:pt idx="338">
                  <c:v>42495.0</c:v>
                </c:pt>
                <c:pt idx="339">
                  <c:v>42494.0</c:v>
                </c:pt>
                <c:pt idx="340">
                  <c:v>42493.0</c:v>
                </c:pt>
                <c:pt idx="341">
                  <c:v>42492.0</c:v>
                </c:pt>
                <c:pt idx="342">
                  <c:v>42489.0</c:v>
                </c:pt>
                <c:pt idx="343">
                  <c:v>42488.0</c:v>
                </c:pt>
                <c:pt idx="344">
                  <c:v>42487.0</c:v>
                </c:pt>
                <c:pt idx="345">
                  <c:v>42486.0</c:v>
                </c:pt>
                <c:pt idx="346">
                  <c:v>42485.0</c:v>
                </c:pt>
                <c:pt idx="347">
                  <c:v>42482.0</c:v>
                </c:pt>
                <c:pt idx="348">
                  <c:v>42481.0</c:v>
                </c:pt>
                <c:pt idx="349">
                  <c:v>42480.0</c:v>
                </c:pt>
                <c:pt idx="350">
                  <c:v>42479.0</c:v>
                </c:pt>
                <c:pt idx="351">
                  <c:v>42478.0</c:v>
                </c:pt>
                <c:pt idx="352">
                  <c:v>42475.0</c:v>
                </c:pt>
                <c:pt idx="353">
                  <c:v>42474.0</c:v>
                </c:pt>
                <c:pt idx="354">
                  <c:v>42473.0</c:v>
                </c:pt>
                <c:pt idx="355">
                  <c:v>42472.0</c:v>
                </c:pt>
                <c:pt idx="356">
                  <c:v>42471.0</c:v>
                </c:pt>
                <c:pt idx="357">
                  <c:v>42468.0</c:v>
                </c:pt>
                <c:pt idx="358">
                  <c:v>42467.0</c:v>
                </c:pt>
                <c:pt idx="359">
                  <c:v>42466.0</c:v>
                </c:pt>
                <c:pt idx="360">
                  <c:v>42465.0</c:v>
                </c:pt>
                <c:pt idx="361">
                  <c:v>42464.0</c:v>
                </c:pt>
                <c:pt idx="362">
                  <c:v>42461.0</c:v>
                </c:pt>
                <c:pt idx="363">
                  <c:v>42460.0</c:v>
                </c:pt>
                <c:pt idx="364">
                  <c:v>42459.0</c:v>
                </c:pt>
                <c:pt idx="365">
                  <c:v>42458.0</c:v>
                </c:pt>
                <c:pt idx="366">
                  <c:v>42457.0</c:v>
                </c:pt>
                <c:pt idx="367">
                  <c:v>42453.0</c:v>
                </c:pt>
                <c:pt idx="368">
                  <c:v>42452.0</c:v>
                </c:pt>
                <c:pt idx="369">
                  <c:v>42451.0</c:v>
                </c:pt>
                <c:pt idx="370">
                  <c:v>42450.0</c:v>
                </c:pt>
                <c:pt idx="371">
                  <c:v>42447.0</c:v>
                </c:pt>
                <c:pt idx="372">
                  <c:v>42446.0</c:v>
                </c:pt>
                <c:pt idx="373">
                  <c:v>42445.0</c:v>
                </c:pt>
                <c:pt idx="374">
                  <c:v>42444.0</c:v>
                </c:pt>
                <c:pt idx="375">
                  <c:v>42443.0</c:v>
                </c:pt>
                <c:pt idx="376">
                  <c:v>42440.0</c:v>
                </c:pt>
                <c:pt idx="377">
                  <c:v>42439.0</c:v>
                </c:pt>
                <c:pt idx="378">
                  <c:v>42438.0</c:v>
                </c:pt>
                <c:pt idx="379">
                  <c:v>42437.0</c:v>
                </c:pt>
                <c:pt idx="380">
                  <c:v>42436.0</c:v>
                </c:pt>
                <c:pt idx="381">
                  <c:v>42433.0</c:v>
                </c:pt>
                <c:pt idx="382">
                  <c:v>42432.0</c:v>
                </c:pt>
                <c:pt idx="383">
                  <c:v>42431.0</c:v>
                </c:pt>
                <c:pt idx="384">
                  <c:v>42430.0</c:v>
                </c:pt>
                <c:pt idx="385">
                  <c:v>42429.0</c:v>
                </c:pt>
                <c:pt idx="386">
                  <c:v>42426.0</c:v>
                </c:pt>
                <c:pt idx="387">
                  <c:v>42425.0</c:v>
                </c:pt>
                <c:pt idx="388">
                  <c:v>42424.0</c:v>
                </c:pt>
                <c:pt idx="389">
                  <c:v>42423.0</c:v>
                </c:pt>
                <c:pt idx="390">
                  <c:v>42422.0</c:v>
                </c:pt>
                <c:pt idx="391">
                  <c:v>42419.0</c:v>
                </c:pt>
                <c:pt idx="392">
                  <c:v>42418.0</c:v>
                </c:pt>
                <c:pt idx="393">
                  <c:v>42417.0</c:v>
                </c:pt>
                <c:pt idx="394">
                  <c:v>42416.0</c:v>
                </c:pt>
                <c:pt idx="395">
                  <c:v>42412.0</c:v>
                </c:pt>
                <c:pt idx="396">
                  <c:v>42411.0</c:v>
                </c:pt>
                <c:pt idx="397">
                  <c:v>42410.0</c:v>
                </c:pt>
                <c:pt idx="398">
                  <c:v>42409.0</c:v>
                </c:pt>
                <c:pt idx="399">
                  <c:v>42408.0</c:v>
                </c:pt>
                <c:pt idx="400">
                  <c:v>42405.0</c:v>
                </c:pt>
                <c:pt idx="401">
                  <c:v>42404.0</c:v>
                </c:pt>
                <c:pt idx="402">
                  <c:v>42403.0</c:v>
                </c:pt>
                <c:pt idx="403">
                  <c:v>42402.0</c:v>
                </c:pt>
                <c:pt idx="404" formatCode="m/d/yyyy">
                  <c:v>42401.0</c:v>
                </c:pt>
                <c:pt idx="405" formatCode="m/d/yyyy">
                  <c:v>42398.0</c:v>
                </c:pt>
                <c:pt idx="406" formatCode="m/d/yyyy">
                  <c:v>42397.0</c:v>
                </c:pt>
                <c:pt idx="407" formatCode="m/d/yyyy">
                  <c:v>42396.0</c:v>
                </c:pt>
                <c:pt idx="408" formatCode="m/d/yyyy">
                  <c:v>42395.0</c:v>
                </c:pt>
                <c:pt idx="409" formatCode="m/d/yyyy">
                  <c:v>42394.0</c:v>
                </c:pt>
                <c:pt idx="410" formatCode="m/d/yyyy">
                  <c:v>42391.0</c:v>
                </c:pt>
                <c:pt idx="411" formatCode="m/d/yyyy">
                  <c:v>42390.0</c:v>
                </c:pt>
                <c:pt idx="412" formatCode="m/d/yyyy">
                  <c:v>42389.0</c:v>
                </c:pt>
                <c:pt idx="413" formatCode="m/d/yyyy">
                  <c:v>42388.0</c:v>
                </c:pt>
                <c:pt idx="414" formatCode="m/d/yyyy">
                  <c:v>42384.0</c:v>
                </c:pt>
                <c:pt idx="415" formatCode="m/d/yyyy">
                  <c:v>42383.0</c:v>
                </c:pt>
                <c:pt idx="416" formatCode="m/d/yyyy">
                  <c:v>42382.0</c:v>
                </c:pt>
                <c:pt idx="417" formatCode="m/d/yyyy">
                  <c:v>42381.0</c:v>
                </c:pt>
                <c:pt idx="418" formatCode="m/d/yyyy">
                  <c:v>42380.0</c:v>
                </c:pt>
                <c:pt idx="419" formatCode="m/d/yyyy">
                  <c:v>42377.0</c:v>
                </c:pt>
                <c:pt idx="420" formatCode="m/d/yyyy">
                  <c:v>42376.0</c:v>
                </c:pt>
                <c:pt idx="421" formatCode="m/d/yyyy">
                  <c:v>42375.0</c:v>
                </c:pt>
                <c:pt idx="422" formatCode="m/d/yyyy">
                  <c:v>42374.0</c:v>
                </c:pt>
                <c:pt idx="423" formatCode="m/d/yyyy">
                  <c:v>42373.0</c:v>
                </c:pt>
                <c:pt idx="424" formatCode="m/d/yyyy">
                  <c:v>42369.0</c:v>
                </c:pt>
                <c:pt idx="425" formatCode="m/d/yyyy">
                  <c:v>42368.0</c:v>
                </c:pt>
                <c:pt idx="426" formatCode="m/d/yyyy">
                  <c:v>42367.0</c:v>
                </c:pt>
                <c:pt idx="427" formatCode="m/d/yyyy">
                  <c:v>42366.0</c:v>
                </c:pt>
                <c:pt idx="428" formatCode="m/d/yyyy">
                  <c:v>42362.0</c:v>
                </c:pt>
                <c:pt idx="429" formatCode="m/d/yyyy">
                  <c:v>42361.0</c:v>
                </c:pt>
                <c:pt idx="430" formatCode="m/d/yyyy">
                  <c:v>42360.0</c:v>
                </c:pt>
                <c:pt idx="431" formatCode="m/d/yyyy">
                  <c:v>42359.0</c:v>
                </c:pt>
                <c:pt idx="432" formatCode="m/d/yyyy">
                  <c:v>42356.0</c:v>
                </c:pt>
                <c:pt idx="433" formatCode="m/d/yyyy">
                  <c:v>42355.0</c:v>
                </c:pt>
                <c:pt idx="434" formatCode="m/d/yyyy">
                  <c:v>42354.0</c:v>
                </c:pt>
                <c:pt idx="435" formatCode="m/d/yyyy">
                  <c:v>42353.0</c:v>
                </c:pt>
                <c:pt idx="436" formatCode="m/d/yyyy">
                  <c:v>42352.0</c:v>
                </c:pt>
                <c:pt idx="437" formatCode="m/d/yyyy">
                  <c:v>42349.0</c:v>
                </c:pt>
                <c:pt idx="438" formatCode="m/d/yyyy">
                  <c:v>42348.0</c:v>
                </c:pt>
                <c:pt idx="439" formatCode="m/d/yyyy">
                  <c:v>42347.0</c:v>
                </c:pt>
                <c:pt idx="440" formatCode="m/d/yyyy">
                  <c:v>42346.0</c:v>
                </c:pt>
                <c:pt idx="441" formatCode="m/d/yyyy">
                  <c:v>42345.0</c:v>
                </c:pt>
                <c:pt idx="442" formatCode="m/d/yyyy">
                  <c:v>42342.0</c:v>
                </c:pt>
                <c:pt idx="443" formatCode="m/d/yyyy">
                  <c:v>42341.0</c:v>
                </c:pt>
                <c:pt idx="444" formatCode="m/d/yyyy">
                  <c:v>42340.0</c:v>
                </c:pt>
                <c:pt idx="445" formatCode="m/d/yyyy">
                  <c:v>42339.0</c:v>
                </c:pt>
                <c:pt idx="446" formatCode="m/d/yyyy">
                  <c:v>42338.0</c:v>
                </c:pt>
                <c:pt idx="447" formatCode="m/d/yyyy">
                  <c:v>42333.0</c:v>
                </c:pt>
                <c:pt idx="448" formatCode="m/d/yyyy">
                  <c:v>42332.0</c:v>
                </c:pt>
                <c:pt idx="449" formatCode="m/d/yyyy">
                  <c:v>42331.0</c:v>
                </c:pt>
                <c:pt idx="450" formatCode="m/d/yyyy">
                  <c:v>42328.0</c:v>
                </c:pt>
                <c:pt idx="451" formatCode="m/d/yyyy">
                  <c:v>42327.0</c:v>
                </c:pt>
                <c:pt idx="452" formatCode="m/d/yyyy">
                  <c:v>42326.0</c:v>
                </c:pt>
                <c:pt idx="453" formatCode="m/d/yyyy">
                  <c:v>42325.0</c:v>
                </c:pt>
                <c:pt idx="454" formatCode="m/d/yyyy">
                  <c:v>42324.0</c:v>
                </c:pt>
                <c:pt idx="455" formatCode="m/d/yyyy">
                  <c:v>42321.0</c:v>
                </c:pt>
                <c:pt idx="456" formatCode="m/d/yyyy">
                  <c:v>42320.0</c:v>
                </c:pt>
                <c:pt idx="457" formatCode="m/d/yyyy">
                  <c:v>42319.0</c:v>
                </c:pt>
                <c:pt idx="458" formatCode="m/d/yyyy">
                  <c:v>42318.0</c:v>
                </c:pt>
                <c:pt idx="459" formatCode="m/d/yyyy">
                  <c:v>42317.0</c:v>
                </c:pt>
                <c:pt idx="460" formatCode="m/d/yyyy">
                  <c:v>42314.0</c:v>
                </c:pt>
                <c:pt idx="461" formatCode="m/d/yyyy">
                  <c:v>42313.0</c:v>
                </c:pt>
                <c:pt idx="462" formatCode="m/d/yyyy">
                  <c:v>42312.0</c:v>
                </c:pt>
                <c:pt idx="463" formatCode="m/d/yyyy">
                  <c:v>42311.0</c:v>
                </c:pt>
                <c:pt idx="464" formatCode="m/d/yyyy">
                  <c:v>42310.0</c:v>
                </c:pt>
                <c:pt idx="465" formatCode="m/d/yyyy">
                  <c:v>42307.0</c:v>
                </c:pt>
                <c:pt idx="466" formatCode="m/d/yyyy">
                  <c:v>42306.0</c:v>
                </c:pt>
                <c:pt idx="467" formatCode="m/d/yyyy">
                  <c:v>42305.0</c:v>
                </c:pt>
                <c:pt idx="468" formatCode="m/d/yyyy">
                  <c:v>42304.0</c:v>
                </c:pt>
                <c:pt idx="469" formatCode="m/d/yyyy">
                  <c:v>42303.0</c:v>
                </c:pt>
                <c:pt idx="470" formatCode="m/d/yyyy">
                  <c:v>42300.0</c:v>
                </c:pt>
                <c:pt idx="471" formatCode="m/d/yyyy">
                  <c:v>42299.0</c:v>
                </c:pt>
                <c:pt idx="472" formatCode="m/d/yyyy">
                  <c:v>42298.0</c:v>
                </c:pt>
                <c:pt idx="473" formatCode="m/d/yyyy">
                  <c:v>42297.0</c:v>
                </c:pt>
                <c:pt idx="474" formatCode="m/d/yyyy">
                  <c:v>42296.0</c:v>
                </c:pt>
                <c:pt idx="475" formatCode="m/d/yyyy">
                  <c:v>42293.0</c:v>
                </c:pt>
                <c:pt idx="476" formatCode="m/d/yyyy">
                  <c:v>42292.0</c:v>
                </c:pt>
                <c:pt idx="477" formatCode="m/d/yyyy">
                  <c:v>42291.0</c:v>
                </c:pt>
                <c:pt idx="478" formatCode="m/d/yyyy">
                  <c:v>42290.0</c:v>
                </c:pt>
                <c:pt idx="479" formatCode="m/d/yyyy">
                  <c:v>42289.0</c:v>
                </c:pt>
                <c:pt idx="480" formatCode="m/d/yyyy">
                  <c:v>42286.0</c:v>
                </c:pt>
                <c:pt idx="481" formatCode="m/d/yyyy">
                  <c:v>42285.0</c:v>
                </c:pt>
                <c:pt idx="482" formatCode="m/d/yyyy">
                  <c:v>42284.0</c:v>
                </c:pt>
                <c:pt idx="483" formatCode="m/d/yyyy">
                  <c:v>42283.0</c:v>
                </c:pt>
                <c:pt idx="484" formatCode="m/d/yyyy">
                  <c:v>42282.0</c:v>
                </c:pt>
                <c:pt idx="485" formatCode="m/d/yyyy">
                  <c:v>42279.0</c:v>
                </c:pt>
                <c:pt idx="486" formatCode="m/d/yyyy">
                  <c:v>42278.0</c:v>
                </c:pt>
                <c:pt idx="487" formatCode="m/d/yyyy">
                  <c:v>42277.0</c:v>
                </c:pt>
                <c:pt idx="488" formatCode="m/d/yyyy">
                  <c:v>42276.0</c:v>
                </c:pt>
                <c:pt idx="489" formatCode="m/d/yyyy">
                  <c:v>42275.0</c:v>
                </c:pt>
                <c:pt idx="490" formatCode="m/d/yyyy">
                  <c:v>42272.0</c:v>
                </c:pt>
                <c:pt idx="491" formatCode="m/d/yyyy">
                  <c:v>42271.0</c:v>
                </c:pt>
                <c:pt idx="492" formatCode="m/d/yyyy">
                  <c:v>42270.0</c:v>
                </c:pt>
                <c:pt idx="493" formatCode="m/d/yyyy">
                  <c:v>42269.0</c:v>
                </c:pt>
                <c:pt idx="494" formatCode="m/d/yyyy">
                  <c:v>42268.0</c:v>
                </c:pt>
                <c:pt idx="495" formatCode="m/d/yyyy">
                  <c:v>42265.0</c:v>
                </c:pt>
                <c:pt idx="496" formatCode="m/d/yyyy">
                  <c:v>42264.0</c:v>
                </c:pt>
                <c:pt idx="497" formatCode="m/d/yyyy">
                  <c:v>42263.0</c:v>
                </c:pt>
                <c:pt idx="498" formatCode="m/d/yyyy">
                  <c:v>42262.0</c:v>
                </c:pt>
                <c:pt idx="499" formatCode="m/d/yyyy">
                  <c:v>42261.0</c:v>
                </c:pt>
                <c:pt idx="500" formatCode="m/d/yyyy">
                  <c:v>42258.0</c:v>
                </c:pt>
                <c:pt idx="501" formatCode="m/d/yyyy">
                  <c:v>42257.0</c:v>
                </c:pt>
                <c:pt idx="502" formatCode="m/d/yyyy">
                  <c:v>42256.0</c:v>
                </c:pt>
                <c:pt idx="503" formatCode="m/d/yyyy">
                  <c:v>42255.0</c:v>
                </c:pt>
                <c:pt idx="504" formatCode="m/d/yyyy">
                  <c:v>42251.0</c:v>
                </c:pt>
                <c:pt idx="505" formatCode="m/d/yyyy">
                  <c:v>42250.0</c:v>
                </c:pt>
                <c:pt idx="506" formatCode="m/d/yyyy">
                  <c:v>42249.0</c:v>
                </c:pt>
                <c:pt idx="507" formatCode="m/d/yyyy">
                  <c:v>42248.0</c:v>
                </c:pt>
                <c:pt idx="508" formatCode="m/d/yyyy">
                  <c:v>42247.0</c:v>
                </c:pt>
                <c:pt idx="509" formatCode="m/d/yyyy">
                  <c:v>42244.0</c:v>
                </c:pt>
                <c:pt idx="510" formatCode="m/d/yyyy">
                  <c:v>42243.0</c:v>
                </c:pt>
                <c:pt idx="511" formatCode="m/d/yyyy">
                  <c:v>42242.0</c:v>
                </c:pt>
                <c:pt idx="512" formatCode="m/d/yyyy">
                  <c:v>42241.0</c:v>
                </c:pt>
                <c:pt idx="513" formatCode="m/d/yyyy">
                  <c:v>42240.0</c:v>
                </c:pt>
                <c:pt idx="514" formatCode="m/d/yyyy">
                  <c:v>42237.0</c:v>
                </c:pt>
                <c:pt idx="515" formatCode="m/d/yyyy">
                  <c:v>42236.0</c:v>
                </c:pt>
                <c:pt idx="516" formatCode="m/d/yyyy">
                  <c:v>42235.0</c:v>
                </c:pt>
                <c:pt idx="517" formatCode="m/d/yyyy">
                  <c:v>42234.0</c:v>
                </c:pt>
                <c:pt idx="518" formatCode="m/d/yyyy">
                  <c:v>42233.0</c:v>
                </c:pt>
                <c:pt idx="519" formatCode="m/d/yyyy">
                  <c:v>42230.0</c:v>
                </c:pt>
                <c:pt idx="520" formatCode="m/d/yyyy">
                  <c:v>42229.0</c:v>
                </c:pt>
                <c:pt idx="521" formatCode="m/d/yyyy">
                  <c:v>42228.0</c:v>
                </c:pt>
                <c:pt idx="522" formatCode="m/d/yyyy">
                  <c:v>42227.0</c:v>
                </c:pt>
                <c:pt idx="523" formatCode="m/d/yyyy">
                  <c:v>42226.0</c:v>
                </c:pt>
                <c:pt idx="524" formatCode="m/d/yyyy">
                  <c:v>42223.0</c:v>
                </c:pt>
                <c:pt idx="525" formatCode="m/d/yyyy">
                  <c:v>42222.0</c:v>
                </c:pt>
                <c:pt idx="526" formatCode="m/d/yyyy">
                  <c:v>42221.0</c:v>
                </c:pt>
                <c:pt idx="527" formatCode="m/d/yyyy">
                  <c:v>42219.0</c:v>
                </c:pt>
                <c:pt idx="528" formatCode="m/d/yyyy">
                  <c:v>42216.0</c:v>
                </c:pt>
                <c:pt idx="529" formatCode="m/d/yyyy">
                  <c:v>42215.0</c:v>
                </c:pt>
                <c:pt idx="530" formatCode="m/d/yyyy">
                  <c:v>42214.0</c:v>
                </c:pt>
                <c:pt idx="531" formatCode="m/d/yyyy">
                  <c:v>42213.0</c:v>
                </c:pt>
                <c:pt idx="532" formatCode="m/d/yyyy">
                  <c:v>42212.0</c:v>
                </c:pt>
                <c:pt idx="533" formatCode="m/d/yyyy">
                  <c:v>42209.0</c:v>
                </c:pt>
                <c:pt idx="534" formatCode="m/d/yyyy">
                  <c:v>42208.0</c:v>
                </c:pt>
                <c:pt idx="535" formatCode="m/d/yyyy">
                  <c:v>42207.0</c:v>
                </c:pt>
                <c:pt idx="536" formatCode="m/d/yyyy">
                  <c:v>42206.0</c:v>
                </c:pt>
                <c:pt idx="537" formatCode="m/d/yyyy">
                  <c:v>42205.0</c:v>
                </c:pt>
                <c:pt idx="538" formatCode="m/d/yyyy">
                  <c:v>42202.0</c:v>
                </c:pt>
                <c:pt idx="539" formatCode="m/d/yyyy">
                  <c:v>42201.0</c:v>
                </c:pt>
                <c:pt idx="540" formatCode="m/d/yyyy">
                  <c:v>42200.0</c:v>
                </c:pt>
                <c:pt idx="541" formatCode="m/d/yyyy">
                  <c:v>42199.0</c:v>
                </c:pt>
                <c:pt idx="542" formatCode="m/d/yyyy">
                  <c:v>42198.0</c:v>
                </c:pt>
                <c:pt idx="543">
                  <c:v>42195.0</c:v>
                </c:pt>
                <c:pt idx="544">
                  <c:v>42194.0</c:v>
                </c:pt>
                <c:pt idx="545">
                  <c:v>42193.0</c:v>
                </c:pt>
                <c:pt idx="546">
                  <c:v>42192.0</c:v>
                </c:pt>
                <c:pt idx="547">
                  <c:v>42191.0</c:v>
                </c:pt>
                <c:pt idx="548">
                  <c:v>42187.0</c:v>
                </c:pt>
                <c:pt idx="549">
                  <c:v>42186.0</c:v>
                </c:pt>
                <c:pt idx="550">
                  <c:v>42185.0</c:v>
                </c:pt>
                <c:pt idx="551">
                  <c:v>42184.0</c:v>
                </c:pt>
                <c:pt idx="552">
                  <c:v>42181.0</c:v>
                </c:pt>
                <c:pt idx="553">
                  <c:v>42180.0</c:v>
                </c:pt>
                <c:pt idx="554">
                  <c:v>42179.0</c:v>
                </c:pt>
                <c:pt idx="555">
                  <c:v>42178.0</c:v>
                </c:pt>
                <c:pt idx="556">
                  <c:v>42177.0</c:v>
                </c:pt>
                <c:pt idx="557">
                  <c:v>42174.0</c:v>
                </c:pt>
                <c:pt idx="558">
                  <c:v>42173.0</c:v>
                </c:pt>
                <c:pt idx="559">
                  <c:v>42172.0</c:v>
                </c:pt>
                <c:pt idx="560">
                  <c:v>42171.0</c:v>
                </c:pt>
                <c:pt idx="561">
                  <c:v>42170.0</c:v>
                </c:pt>
                <c:pt idx="562">
                  <c:v>42167.0</c:v>
                </c:pt>
                <c:pt idx="563">
                  <c:v>42166.0</c:v>
                </c:pt>
                <c:pt idx="564">
                  <c:v>42165.0</c:v>
                </c:pt>
                <c:pt idx="565">
                  <c:v>42164.0</c:v>
                </c:pt>
                <c:pt idx="566">
                  <c:v>42163.0</c:v>
                </c:pt>
                <c:pt idx="567">
                  <c:v>42160.0</c:v>
                </c:pt>
                <c:pt idx="568">
                  <c:v>42159.0</c:v>
                </c:pt>
                <c:pt idx="569">
                  <c:v>42158.0</c:v>
                </c:pt>
                <c:pt idx="570">
                  <c:v>42157.0</c:v>
                </c:pt>
                <c:pt idx="571">
                  <c:v>42156.0</c:v>
                </c:pt>
                <c:pt idx="572">
                  <c:v>42153.0</c:v>
                </c:pt>
                <c:pt idx="573">
                  <c:v>42152.0</c:v>
                </c:pt>
                <c:pt idx="574">
                  <c:v>42151.0</c:v>
                </c:pt>
                <c:pt idx="575">
                  <c:v>42150.0</c:v>
                </c:pt>
                <c:pt idx="576">
                  <c:v>42146.0</c:v>
                </c:pt>
                <c:pt idx="577">
                  <c:v>42145.0</c:v>
                </c:pt>
                <c:pt idx="578">
                  <c:v>42144.0</c:v>
                </c:pt>
                <c:pt idx="579" formatCode="m/d/yyyy">
                  <c:v>42143.0</c:v>
                </c:pt>
                <c:pt idx="580" formatCode="m/d/yyyy">
                  <c:v>42142.0</c:v>
                </c:pt>
                <c:pt idx="581" formatCode="m/d/yyyy">
                  <c:v>42139.0</c:v>
                </c:pt>
                <c:pt idx="582" formatCode="m/d/yyyy">
                  <c:v>42138.0</c:v>
                </c:pt>
                <c:pt idx="583" formatCode="m/d/yyyy">
                  <c:v>42137.0</c:v>
                </c:pt>
                <c:pt idx="584" formatCode="m/d/yyyy">
                  <c:v>42136.0</c:v>
                </c:pt>
                <c:pt idx="585" formatCode="m/d/yyyy">
                  <c:v>42135.0</c:v>
                </c:pt>
                <c:pt idx="586" formatCode="m/d/yyyy">
                  <c:v>42132.0</c:v>
                </c:pt>
                <c:pt idx="587" formatCode="m/d/yyyy">
                  <c:v>42131.0</c:v>
                </c:pt>
                <c:pt idx="588" formatCode="m/d/yyyy">
                  <c:v>42130.0</c:v>
                </c:pt>
                <c:pt idx="589" formatCode="m/d/yyyy">
                  <c:v>42129.0</c:v>
                </c:pt>
                <c:pt idx="590" formatCode="m/d/yyyy">
                  <c:v>42128.0</c:v>
                </c:pt>
                <c:pt idx="591" formatCode="m/d/yyyy">
                  <c:v>42125.0</c:v>
                </c:pt>
                <c:pt idx="592" formatCode="m/d/yyyy">
                  <c:v>42124.0</c:v>
                </c:pt>
                <c:pt idx="593" formatCode="m/d/yyyy">
                  <c:v>42123.0</c:v>
                </c:pt>
                <c:pt idx="594" formatCode="m/d/yyyy">
                  <c:v>42122.0</c:v>
                </c:pt>
                <c:pt idx="595" formatCode="m/d/yyyy">
                  <c:v>42121.0</c:v>
                </c:pt>
                <c:pt idx="596" formatCode="m/d/yyyy">
                  <c:v>42118.0</c:v>
                </c:pt>
                <c:pt idx="597" formatCode="m/d/yyyy">
                  <c:v>42117.0</c:v>
                </c:pt>
                <c:pt idx="598" formatCode="m/d/yyyy">
                  <c:v>42116.0</c:v>
                </c:pt>
                <c:pt idx="599" formatCode="m/d/yyyy">
                  <c:v>42115.0</c:v>
                </c:pt>
                <c:pt idx="600" formatCode="m/d/yyyy">
                  <c:v>42114.0</c:v>
                </c:pt>
                <c:pt idx="601" formatCode="m/d/yyyy">
                  <c:v>42111.0</c:v>
                </c:pt>
                <c:pt idx="602" formatCode="m/d/yyyy">
                  <c:v>42110.0</c:v>
                </c:pt>
                <c:pt idx="603" formatCode="m/d/yyyy">
                  <c:v>42109.0</c:v>
                </c:pt>
                <c:pt idx="604" formatCode="m/d/yyyy">
                  <c:v>42108.0</c:v>
                </c:pt>
                <c:pt idx="605" formatCode="m/d/yyyy">
                  <c:v>42107.0</c:v>
                </c:pt>
                <c:pt idx="606" formatCode="m/d/yyyy">
                  <c:v>42104.0</c:v>
                </c:pt>
                <c:pt idx="607" formatCode="m/d/yyyy">
                  <c:v>42103.0</c:v>
                </c:pt>
                <c:pt idx="608" formatCode="m/d/yyyy">
                  <c:v>42102.0</c:v>
                </c:pt>
                <c:pt idx="609" formatCode="m/d/yyyy">
                  <c:v>42101.0</c:v>
                </c:pt>
                <c:pt idx="610" formatCode="m/d/yyyy">
                  <c:v>42100.0</c:v>
                </c:pt>
                <c:pt idx="611" formatCode="m/d/yyyy">
                  <c:v>42096.0</c:v>
                </c:pt>
                <c:pt idx="612" formatCode="m/d/yyyy">
                  <c:v>42095.0</c:v>
                </c:pt>
                <c:pt idx="613" formatCode="m/d/yyyy">
                  <c:v>42094.0</c:v>
                </c:pt>
                <c:pt idx="614" formatCode="m/d/yyyy">
                  <c:v>42093.0</c:v>
                </c:pt>
                <c:pt idx="615" formatCode="m/d/yyyy">
                  <c:v>42090.0</c:v>
                </c:pt>
                <c:pt idx="616" formatCode="m/d/yyyy">
                  <c:v>42089.0</c:v>
                </c:pt>
                <c:pt idx="617" formatCode="m/d/yyyy">
                  <c:v>42088.0</c:v>
                </c:pt>
                <c:pt idx="618" formatCode="m/d/yyyy">
                  <c:v>42087.0</c:v>
                </c:pt>
                <c:pt idx="619" formatCode="m/d/yyyy">
                  <c:v>42086.0</c:v>
                </c:pt>
                <c:pt idx="620" formatCode="m/d/yyyy">
                  <c:v>42083.0</c:v>
                </c:pt>
                <c:pt idx="621" formatCode="m/d/yyyy">
                  <c:v>42082.0</c:v>
                </c:pt>
                <c:pt idx="622" formatCode="m/d/yyyy">
                  <c:v>42081.0</c:v>
                </c:pt>
                <c:pt idx="623" formatCode="m/d/yyyy">
                  <c:v>42080.0</c:v>
                </c:pt>
                <c:pt idx="624" formatCode="m/d/yyyy">
                  <c:v>42079.0</c:v>
                </c:pt>
                <c:pt idx="625" formatCode="m/d/yyyy">
                  <c:v>42076.0</c:v>
                </c:pt>
                <c:pt idx="626" formatCode="m/d/yyyy">
                  <c:v>42075.0</c:v>
                </c:pt>
                <c:pt idx="627" formatCode="m/d/yyyy">
                  <c:v>42074.0</c:v>
                </c:pt>
                <c:pt idx="628" formatCode="m/d/yyyy">
                  <c:v>42073.0</c:v>
                </c:pt>
                <c:pt idx="629" formatCode="m/d/yyyy">
                  <c:v>42072.0</c:v>
                </c:pt>
                <c:pt idx="630" formatCode="m/d/yyyy">
                  <c:v>42069.0</c:v>
                </c:pt>
                <c:pt idx="631" formatCode="m/d/yyyy">
                  <c:v>42068.0</c:v>
                </c:pt>
                <c:pt idx="632" formatCode="m/d/yyyy">
                  <c:v>42067.0</c:v>
                </c:pt>
                <c:pt idx="633" formatCode="m/d/yyyy">
                  <c:v>42066.0</c:v>
                </c:pt>
                <c:pt idx="634" formatCode="m/d/yyyy">
                  <c:v>42065.0</c:v>
                </c:pt>
                <c:pt idx="635" formatCode="m/d/yyyy">
                  <c:v>42062.0</c:v>
                </c:pt>
                <c:pt idx="636" formatCode="m/d/yyyy">
                  <c:v>42061.0</c:v>
                </c:pt>
                <c:pt idx="637" formatCode="m/d/yyyy">
                  <c:v>42060.0</c:v>
                </c:pt>
                <c:pt idx="638" formatCode="m/d/yyyy">
                  <c:v>42059.0</c:v>
                </c:pt>
                <c:pt idx="639" formatCode="m/d/yyyy">
                  <c:v>42058.0</c:v>
                </c:pt>
                <c:pt idx="640" formatCode="m/d/yyyy">
                  <c:v>42055.0</c:v>
                </c:pt>
                <c:pt idx="641" formatCode="m/d/yyyy">
                  <c:v>42054.0</c:v>
                </c:pt>
                <c:pt idx="642" formatCode="m/d/yyyy">
                  <c:v>42053.0</c:v>
                </c:pt>
                <c:pt idx="643" formatCode="m/d/yyyy">
                  <c:v>42052.0</c:v>
                </c:pt>
                <c:pt idx="644" formatCode="m/d/yyyy">
                  <c:v>42048.0</c:v>
                </c:pt>
                <c:pt idx="645" formatCode="m/d/yyyy">
                  <c:v>42047.0</c:v>
                </c:pt>
                <c:pt idx="646" formatCode="m/d/yyyy">
                  <c:v>42046.0</c:v>
                </c:pt>
                <c:pt idx="647" formatCode="m/d/yyyy">
                  <c:v>42045.0</c:v>
                </c:pt>
                <c:pt idx="648" formatCode="m/d/yyyy">
                  <c:v>42044.0</c:v>
                </c:pt>
                <c:pt idx="649" formatCode="m/d/yyyy">
                  <c:v>42041.0</c:v>
                </c:pt>
                <c:pt idx="650" formatCode="m/d/yyyy">
                  <c:v>42040.0</c:v>
                </c:pt>
                <c:pt idx="651" formatCode="m/d/yyyy">
                  <c:v>42039.0</c:v>
                </c:pt>
                <c:pt idx="652" formatCode="m/d/yyyy">
                  <c:v>42038.0</c:v>
                </c:pt>
                <c:pt idx="653" formatCode="m/d/yyyy">
                  <c:v>42037.0</c:v>
                </c:pt>
                <c:pt idx="654" formatCode="m/d/yyyy">
                  <c:v>42034.0</c:v>
                </c:pt>
                <c:pt idx="655" formatCode="m/d/yyyy">
                  <c:v>42033.0</c:v>
                </c:pt>
                <c:pt idx="656" formatCode="m/d/yyyy">
                  <c:v>42032.0</c:v>
                </c:pt>
                <c:pt idx="657" formatCode="m/d/yyyy">
                  <c:v>42031.0</c:v>
                </c:pt>
                <c:pt idx="658" formatCode="m/d/yyyy">
                  <c:v>42030.0</c:v>
                </c:pt>
                <c:pt idx="659" formatCode="m/d/yyyy">
                  <c:v>42027.0</c:v>
                </c:pt>
                <c:pt idx="660" formatCode="m/d/yyyy">
                  <c:v>42026.0</c:v>
                </c:pt>
                <c:pt idx="661" formatCode="m/d/yyyy">
                  <c:v>42025.0</c:v>
                </c:pt>
                <c:pt idx="662" formatCode="m/d/yyyy">
                  <c:v>42024.0</c:v>
                </c:pt>
                <c:pt idx="663" formatCode="m/d/yyyy">
                  <c:v>42023.0</c:v>
                </c:pt>
                <c:pt idx="664" formatCode="m/d/yyyy">
                  <c:v>42020.0</c:v>
                </c:pt>
                <c:pt idx="665" formatCode="m/d/yyyy">
                  <c:v>42019.0</c:v>
                </c:pt>
                <c:pt idx="666" formatCode="m/d/yyyy">
                  <c:v>42018.0</c:v>
                </c:pt>
                <c:pt idx="667" formatCode="m/d/yyyy">
                  <c:v>42017.0</c:v>
                </c:pt>
                <c:pt idx="668" formatCode="m/d/yyyy">
                  <c:v>42016.0</c:v>
                </c:pt>
                <c:pt idx="669" formatCode="m/d/yyyy">
                  <c:v>42013.0</c:v>
                </c:pt>
                <c:pt idx="670" formatCode="m/d/yyyy">
                  <c:v>42012.0</c:v>
                </c:pt>
                <c:pt idx="671" formatCode="m/d/yyyy">
                  <c:v>42011.0</c:v>
                </c:pt>
                <c:pt idx="672" formatCode="m/d/yyyy">
                  <c:v>42010.0</c:v>
                </c:pt>
                <c:pt idx="673" formatCode="m/d/yyyy">
                  <c:v>42009.0</c:v>
                </c:pt>
                <c:pt idx="674" formatCode="m/d/yyyy">
                  <c:v>42006.0</c:v>
                </c:pt>
                <c:pt idx="675" formatCode="m/d/yyyy">
                  <c:v>42004.0</c:v>
                </c:pt>
                <c:pt idx="676" formatCode="m/d/yyyy">
                  <c:v>42003.0</c:v>
                </c:pt>
                <c:pt idx="677" formatCode="m/d/yyyy">
                  <c:v>42002.0</c:v>
                </c:pt>
                <c:pt idx="678" formatCode="m/d/yyyy">
                  <c:v>41997.0</c:v>
                </c:pt>
                <c:pt idx="679" formatCode="m/d/yyyy">
                  <c:v>41996.0</c:v>
                </c:pt>
                <c:pt idx="680" formatCode="m/d/yyyy">
                  <c:v>41995.0</c:v>
                </c:pt>
                <c:pt idx="681" formatCode="m/d/yyyy">
                  <c:v>41992.0</c:v>
                </c:pt>
                <c:pt idx="682" formatCode="m/d/yyyy">
                  <c:v>41991.0</c:v>
                </c:pt>
                <c:pt idx="683" formatCode="m/d/yyyy">
                  <c:v>41990.0</c:v>
                </c:pt>
                <c:pt idx="684" formatCode="m/d/yyyy">
                  <c:v>41989.0</c:v>
                </c:pt>
                <c:pt idx="685" formatCode="m/d/yyyy">
                  <c:v>41988.0</c:v>
                </c:pt>
                <c:pt idx="686" formatCode="m/d/yyyy">
                  <c:v>41985.0</c:v>
                </c:pt>
                <c:pt idx="687" formatCode="m/d/yyyy">
                  <c:v>41984.0</c:v>
                </c:pt>
                <c:pt idx="688" formatCode="m/d/yyyy">
                  <c:v>41983.0</c:v>
                </c:pt>
                <c:pt idx="689" formatCode="m/d/yyyy">
                  <c:v>41982.0</c:v>
                </c:pt>
                <c:pt idx="690" formatCode="m/d/yyyy">
                  <c:v>41981.0</c:v>
                </c:pt>
                <c:pt idx="691" formatCode="m/d/yyyy">
                  <c:v>41978.0</c:v>
                </c:pt>
                <c:pt idx="692" formatCode="m/d/yyyy">
                  <c:v>41977.0</c:v>
                </c:pt>
                <c:pt idx="693" formatCode="m/d/yyyy">
                  <c:v>41976.0</c:v>
                </c:pt>
                <c:pt idx="694" formatCode="m/d/yyyy">
                  <c:v>41975.0</c:v>
                </c:pt>
                <c:pt idx="695" formatCode="m/d/yyyy">
                  <c:v>41974.0</c:v>
                </c:pt>
                <c:pt idx="696" formatCode="m/d/yyyy">
                  <c:v>41969.0</c:v>
                </c:pt>
                <c:pt idx="697" formatCode="m/d/yyyy">
                  <c:v>41968.0</c:v>
                </c:pt>
                <c:pt idx="698" formatCode="m/d/yyyy">
                  <c:v>41967.0</c:v>
                </c:pt>
                <c:pt idx="699" formatCode="m/d/yyyy">
                  <c:v>41964.0</c:v>
                </c:pt>
                <c:pt idx="700" formatCode="m/d/yyyy">
                  <c:v>41963.0</c:v>
                </c:pt>
                <c:pt idx="701" formatCode="m/d/yyyy">
                  <c:v>41962.0</c:v>
                </c:pt>
                <c:pt idx="702" formatCode="m/d/yyyy">
                  <c:v>41961.0</c:v>
                </c:pt>
                <c:pt idx="703" formatCode="m/d/yyyy">
                  <c:v>41960.0</c:v>
                </c:pt>
                <c:pt idx="704" formatCode="m/d/yyyy">
                  <c:v>41957.0</c:v>
                </c:pt>
                <c:pt idx="705" formatCode="m/d/yyyy">
                  <c:v>41956.0</c:v>
                </c:pt>
                <c:pt idx="706" formatCode="m/d/yyyy">
                  <c:v>41955.0</c:v>
                </c:pt>
                <c:pt idx="707" formatCode="m/d/yyyy">
                  <c:v>41954.0</c:v>
                </c:pt>
                <c:pt idx="708" formatCode="m/d/yyyy">
                  <c:v>41953.0</c:v>
                </c:pt>
                <c:pt idx="709" formatCode="m/d/yyyy">
                  <c:v>41950.0</c:v>
                </c:pt>
                <c:pt idx="710" formatCode="m/d/yyyy">
                  <c:v>41949.0</c:v>
                </c:pt>
                <c:pt idx="711" formatCode="m/d/yyyy">
                  <c:v>41948.0</c:v>
                </c:pt>
                <c:pt idx="712" formatCode="m/d/yyyy">
                  <c:v>41947.0</c:v>
                </c:pt>
                <c:pt idx="713" formatCode="m/d/yyyy">
                  <c:v>41946.0</c:v>
                </c:pt>
                <c:pt idx="714" formatCode="m/d/yyyy">
                  <c:v>41943.0</c:v>
                </c:pt>
                <c:pt idx="715" formatCode="m/d/yyyy">
                  <c:v>41942.0</c:v>
                </c:pt>
                <c:pt idx="716" formatCode="m/d/yyyy">
                  <c:v>41941.0</c:v>
                </c:pt>
                <c:pt idx="717" formatCode="m/d/yyyy">
                  <c:v>41940.0</c:v>
                </c:pt>
                <c:pt idx="718" formatCode="m/d/yyyy">
                  <c:v>41939.0</c:v>
                </c:pt>
                <c:pt idx="719" formatCode="m/d/yyyy">
                  <c:v>41936.0</c:v>
                </c:pt>
                <c:pt idx="720" formatCode="m/d/yyyy">
                  <c:v>41935.0</c:v>
                </c:pt>
                <c:pt idx="721" formatCode="m/d/yyyy">
                  <c:v>41934.0</c:v>
                </c:pt>
                <c:pt idx="722" formatCode="m/d/yyyy">
                  <c:v>41933.0</c:v>
                </c:pt>
                <c:pt idx="723" formatCode="m/d/yyyy">
                  <c:v>41932.0</c:v>
                </c:pt>
                <c:pt idx="724" formatCode="m/d/yyyy">
                  <c:v>41929.0</c:v>
                </c:pt>
                <c:pt idx="725" formatCode="m/d/yyyy">
                  <c:v>41928.0</c:v>
                </c:pt>
                <c:pt idx="726" formatCode="m/d/yyyy">
                  <c:v>41927.0</c:v>
                </c:pt>
                <c:pt idx="727" formatCode="m/d/yyyy">
                  <c:v>41926.0</c:v>
                </c:pt>
                <c:pt idx="728" formatCode="m/d/yyyy">
                  <c:v>41925.0</c:v>
                </c:pt>
                <c:pt idx="729" formatCode="m/d/yyyy">
                  <c:v>41922.0</c:v>
                </c:pt>
                <c:pt idx="730" formatCode="m/d/yyyy">
                  <c:v>41921.0</c:v>
                </c:pt>
                <c:pt idx="731" formatCode="m/d/yyyy">
                  <c:v>41920.0</c:v>
                </c:pt>
                <c:pt idx="732" formatCode="m/d/yyyy">
                  <c:v>41919.0</c:v>
                </c:pt>
                <c:pt idx="733" formatCode="m/d/yyyy">
                  <c:v>41918.0</c:v>
                </c:pt>
                <c:pt idx="734" formatCode="m/d/yyyy">
                  <c:v>41915.0</c:v>
                </c:pt>
                <c:pt idx="735" formatCode="m/d/yyyy">
                  <c:v>41914.0</c:v>
                </c:pt>
                <c:pt idx="736" formatCode="m/d/yyyy">
                  <c:v>41913.0</c:v>
                </c:pt>
                <c:pt idx="737" formatCode="m/d/yyyy">
                  <c:v>41912.0</c:v>
                </c:pt>
                <c:pt idx="738" formatCode="m/d/yyyy">
                  <c:v>41911.0</c:v>
                </c:pt>
                <c:pt idx="739" formatCode="m/d/yyyy">
                  <c:v>41908.0</c:v>
                </c:pt>
                <c:pt idx="740" formatCode="m/d/yyyy">
                  <c:v>41907.0</c:v>
                </c:pt>
                <c:pt idx="741" formatCode="m/d/yyyy">
                  <c:v>41906.0</c:v>
                </c:pt>
                <c:pt idx="742" formatCode="m/d/yyyy">
                  <c:v>41905.0</c:v>
                </c:pt>
                <c:pt idx="743" formatCode="m/d/yyyy">
                  <c:v>41904.0</c:v>
                </c:pt>
                <c:pt idx="744" formatCode="m/d/yyyy">
                  <c:v>41901.0</c:v>
                </c:pt>
                <c:pt idx="745" formatCode="m/d/yyyy">
                  <c:v>41900.0</c:v>
                </c:pt>
                <c:pt idx="746" formatCode="m/d/yyyy">
                  <c:v>41899.0</c:v>
                </c:pt>
                <c:pt idx="747" formatCode="m/d/yyyy">
                  <c:v>41898.0</c:v>
                </c:pt>
                <c:pt idx="748" formatCode="m/d/yyyy">
                  <c:v>41897.0</c:v>
                </c:pt>
                <c:pt idx="749" formatCode="m/d/yyyy">
                  <c:v>41894.0</c:v>
                </c:pt>
                <c:pt idx="750" formatCode="m/d/yyyy">
                  <c:v>41893.0</c:v>
                </c:pt>
                <c:pt idx="751" formatCode="m/d/yyyy">
                  <c:v>41892.0</c:v>
                </c:pt>
                <c:pt idx="752" formatCode="m/d/yyyy">
                  <c:v>41891.0</c:v>
                </c:pt>
                <c:pt idx="753" formatCode="m/d/yyyy">
                  <c:v>41890.0</c:v>
                </c:pt>
                <c:pt idx="754" formatCode="m/d/yyyy">
                  <c:v>41887.0</c:v>
                </c:pt>
                <c:pt idx="755" formatCode="m/d/yyyy">
                  <c:v>41886.0</c:v>
                </c:pt>
                <c:pt idx="756" formatCode="m/d/yyyy">
                  <c:v>41885.0</c:v>
                </c:pt>
                <c:pt idx="757" formatCode="m/d/yyyy">
                  <c:v>41884.0</c:v>
                </c:pt>
                <c:pt idx="758" formatCode="m/d/yyyy">
                  <c:v>41880.0</c:v>
                </c:pt>
                <c:pt idx="759" formatCode="m/d/yyyy">
                  <c:v>41879.0</c:v>
                </c:pt>
                <c:pt idx="760" formatCode="m/d/yyyy">
                  <c:v>41878.0</c:v>
                </c:pt>
                <c:pt idx="761" formatCode="m/d/yyyy">
                  <c:v>41877.0</c:v>
                </c:pt>
                <c:pt idx="762" formatCode="m/d/yyyy">
                  <c:v>41876.0</c:v>
                </c:pt>
                <c:pt idx="763" formatCode="m/d/yyyy">
                  <c:v>41873.0</c:v>
                </c:pt>
                <c:pt idx="764" formatCode="m/d/yyyy">
                  <c:v>41872.0</c:v>
                </c:pt>
                <c:pt idx="765" formatCode="m/d/yyyy">
                  <c:v>41871.0</c:v>
                </c:pt>
                <c:pt idx="766" formatCode="m/d/yyyy">
                  <c:v>41870.0</c:v>
                </c:pt>
                <c:pt idx="767" formatCode="m/d/yyyy">
                  <c:v>41869.0</c:v>
                </c:pt>
                <c:pt idx="768" formatCode="m/d/yyyy">
                  <c:v>41866.0</c:v>
                </c:pt>
                <c:pt idx="769" formatCode="m/d/yyyy">
                  <c:v>41865.0</c:v>
                </c:pt>
                <c:pt idx="770" formatCode="m/d/yyyy">
                  <c:v>41864.0</c:v>
                </c:pt>
                <c:pt idx="771" formatCode="m/d/yyyy">
                  <c:v>41863.0</c:v>
                </c:pt>
                <c:pt idx="772" formatCode="m/d/yyyy">
                  <c:v>41862.0</c:v>
                </c:pt>
                <c:pt idx="773" formatCode="m/d/yyyy">
                  <c:v>41859.0</c:v>
                </c:pt>
                <c:pt idx="774" formatCode="m/d/yyyy">
                  <c:v>41858.0</c:v>
                </c:pt>
                <c:pt idx="775" formatCode="m/d/yyyy">
                  <c:v>41857.0</c:v>
                </c:pt>
                <c:pt idx="776" formatCode="m/d/yyyy">
                  <c:v>41856.0</c:v>
                </c:pt>
                <c:pt idx="777" formatCode="m/d/yyyy">
                  <c:v>41855.0</c:v>
                </c:pt>
                <c:pt idx="778" formatCode="m/d/yyyy">
                  <c:v>41852.0</c:v>
                </c:pt>
                <c:pt idx="779" formatCode="m/d/yyyy">
                  <c:v>41851.0</c:v>
                </c:pt>
                <c:pt idx="780" formatCode="m/d/yyyy">
                  <c:v>41850.0</c:v>
                </c:pt>
                <c:pt idx="781" formatCode="m/d/yyyy">
                  <c:v>41849.0</c:v>
                </c:pt>
                <c:pt idx="782" formatCode="m/d/yyyy">
                  <c:v>41848.0</c:v>
                </c:pt>
                <c:pt idx="783" formatCode="m/d/yyyy">
                  <c:v>41845.0</c:v>
                </c:pt>
                <c:pt idx="784" formatCode="m/d/yyyy">
                  <c:v>41844.0</c:v>
                </c:pt>
                <c:pt idx="785" formatCode="m/d/yyyy">
                  <c:v>41843.0</c:v>
                </c:pt>
                <c:pt idx="786" formatCode="m/d/yyyy">
                  <c:v>41842.0</c:v>
                </c:pt>
                <c:pt idx="787" formatCode="m/d/yyyy">
                  <c:v>41841.0</c:v>
                </c:pt>
                <c:pt idx="788" formatCode="m/d/yyyy">
                  <c:v>41838.0</c:v>
                </c:pt>
                <c:pt idx="789" formatCode="m/d/yyyy">
                  <c:v>41837.0</c:v>
                </c:pt>
                <c:pt idx="790" formatCode="m/d/yyyy">
                  <c:v>41836.0</c:v>
                </c:pt>
                <c:pt idx="791" formatCode="m/d/yyyy">
                  <c:v>41835.0</c:v>
                </c:pt>
                <c:pt idx="792" formatCode="m/d/yyyy">
                  <c:v>41834.0</c:v>
                </c:pt>
                <c:pt idx="793" formatCode="m/d/yyyy">
                  <c:v>41831.0</c:v>
                </c:pt>
                <c:pt idx="794" formatCode="m/d/yyyy">
                  <c:v>41830.0</c:v>
                </c:pt>
                <c:pt idx="795" formatCode="m/d/yyyy">
                  <c:v>41829.0</c:v>
                </c:pt>
                <c:pt idx="796" formatCode="m/d/yyyy">
                  <c:v>41828.0</c:v>
                </c:pt>
                <c:pt idx="797" formatCode="m/d/yyyy">
                  <c:v>41827.0</c:v>
                </c:pt>
                <c:pt idx="798" formatCode="m/d/yyyy">
                  <c:v>41823.0</c:v>
                </c:pt>
                <c:pt idx="799" formatCode="m/d/yyyy">
                  <c:v>41822.0</c:v>
                </c:pt>
                <c:pt idx="800" formatCode="m/d/yyyy">
                  <c:v>41820.0</c:v>
                </c:pt>
                <c:pt idx="801" formatCode="m/d/yyyy">
                  <c:v>41817.0</c:v>
                </c:pt>
                <c:pt idx="802" formatCode="m/d/yyyy">
                  <c:v>41816.0</c:v>
                </c:pt>
                <c:pt idx="803" formatCode="m/d/yyyy">
                  <c:v>41815.0</c:v>
                </c:pt>
                <c:pt idx="804" formatCode="m/d/yyyy">
                  <c:v>41814.0</c:v>
                </c:pt>
                <c:pt idx="805" formatCode="m/d/yyyy">
                  <c:v>41813.0</c:v>
                </c:pt>
                <c:pt idx="806" formatCode="m/d/yyyy">
                  <c:v>41810.0</c:v>
                </c:pt>
                <c:pt idx="807" formatCode="m/d/yyyy">
                  <c:v>41809.0</c:v>
                </c:pt>
                <c:pt idx="808" formatCode="m/d/yyyy">
                  <c:v>41808.0</c:v>
                </c:pt>
                <c:pt idx="809" formatCode="m/d/yyyy">
                  <c:v>41807.0</c:v>
                </c:pt>
                <c:pt idx="810" formatCode="m/d/yyyy">
                  <c:v>41806.0</c:v>
                </c:pt>
                <c:pt idx="811" formatCode="m/d/yyyy">
                  <c:v>41803.0</c:v>
                </c:pt>
                <c:pt idx="812" formatCode="m/d/yyyy">
                  <c:v>41802.0</c:v>
                </c:pt>
                <c:pt idx="813" formatCode="m/d/yyyy">
                  <c:v>41801.0</c:v>
                </c:pt>
                <c:pt idx="814" formatCode="m/d/yyyy">
                  <c:v>41800.0</c:v>
                </c:pt>
                <c:pt idx="815" formatCode="m/d/yyyy">
                  <c:v>41799.0</c:v>
                </c:pt>
                <c:pt idx="816" formatCode="m/d/yyyy">
                  <c:v>41796.0</c:v>
                </c:pt>
                <c:pt idx="817" formatCode="m/d/yyyy">
                  <c:v>41795.0</c:v>
                </c:pt>
                <c:pt idx="818" formatCode="m/d/yyyy">
                  <c:v>41794.0</c:v>
                </c:pt>
                <c:pt idx="819" formatCode="m/d/yyyy">
                  <c:v>41793.0</c:v>
                </c:pt>
                <c:pt idx="820" formatCode="m/d/yyyy">
                  <c:v>41792.0</c:v>
                </c:pt>
                <c:pt idx="821" formatCode="m/d/yyyy">
                  <c:v>41789.0</c:v>
                </c:pt>
                <c:pt idx="822" formatCode="m/d/yyyy">
                  <c:v>41788.0</c:v>
                </c:pt>
                <c:pt idx="823" formatCode="m/d/yyyy">
                  <c:v>41787.0</c:v>
                </c:pt>
                <c:pt idx="824" formatCode="m/d/yyyy">
                  <c:v>41786.0</c:v>
                </c:pt>
                <c:pt idx="825" formatCode="m/d/yyyy">
                  <c:v>41782.0</c:v>
                </c:pt>
                <c:pt idx="826" formatCode="m/d/yyyy">
                  <c:v>41781.0</c:v>
                </c:pt>
                <c:pt idx="827" formatCode="m/d/yyyy">
                  <c:v>41780.0</c:v>
                </c:pt>
                <c:pt idx="828" formatCode="m/d/yyyy">
                  <c:v>41779.0</c:v>
                </c:pt>
                <c:pt idx="829" formatCode="m/d/yyyy">
                  <c:v>41778.0</c:v>
                </c:pt>
                <c:pt idx="830" formatCode="m/d/yyyy">
                  <c:v>41775.0</c:v>
                </c:pt>
                <c:pt idx="831" formatCode="m/d/yyyy">
                  <c:v>41774.0</c:v>
                </c:pt>
                <c:pt idx="832" formatCode="m/d/yyyy">
                  <c:v>41773.0</c:v>
                </c:pt>
                <c:pt idx="833" formatCode="m/d/yyyy">
                  <c:v>41772.0</c:v>
                </c:pt>
                <c:pt idx="834" formatCode="m/d/yyyy">
                  <c:v>41771.0</c:v>
                </c:pt>
                <c:pt idx="835" formatCode="m/d/yyyy">
                  <c:v>41768.0</c:v>
                </c:pt>
                <c:pt idx="836" formatCode="m/d/yyyy">
                  <c:v>41767.0</c:v>
                </c:pt>
                <c:pt idx="837" formatCode="m/d/yyyy">
                  <c:v>41766.0</c:v>
                </c:pt>
                <c:pt idx="838" formatCode="m/d/yyyy">
                  <c:v>41765.0</c:v>
                </c:pt>
                <c:pt idx="839" formatCode="m/d/yyyy">
                  <c:v>41764.0</c:v>
                </c:pt>
                <c:pt idx="840" formatCode="m/d/yyyy">
                  <c:v>41761.0</c:v>
                </c:pt>
                <c:pt idx="841" formatCode="m/d/yyyy">
                  <c:v>41760.0</c:v>
                </c:pt>
                <c:pt idx="842" formatCode="m/d/yyyy">
                  <c:v>41759.0</c:v>
                </c:pt>
                <c:pt idx="843" formatCode="m/d/yyyy">
                  <c:v>41758.0</c:v>
                </c:pt>
                <c:pt idx="844" formatCode="m/d/yyyy">
                  <c:v>41757.0</c:v>
                </c:pt>
                <c:pt idx="845" formatCode="m/d/yyyy">
                  <c:v>41754.0</c:v>
                </c:pt>
                <c:pt idx="846" formatCode="m/d/yyyy">
                  <c:v>41753.0</c:v>
                </c:pt>
                <c:pt idx="847" formatCode="m/d/yyyy">
                  <c:v>41752.0</c:v>
                </c:pt>
                <c:pt idx="848" formatCode="m/d/yyyy">
                  <c:v>41751.0</c:v>
                </c:pt>
                <c:pt idx="849" formatCode="m/d/yyyy">
                  <c:v>41750.0</c:v>
                </c:pt>
                <c:pt idx="850" formatCode="m/d/yyyy">
                  <c:v>41746.0</c:v>
                </c:pt>
                <c:pt idx="851" formatCode="m/d/yyyy">
                  <c:v>41745.0</c:v>
                </c:pt>
                <c:pt idx="852" formatCode="m/d/yyyy">
                  <c:v>41744.0</c:v>
                </c:pt>
                <c:pt idx="853" formatCode="m/d/yyyy">
                  <c:v>41743.0</c:v>
                </c:pt>
                <c:pt idx="854" formatCode="m/d/yyyy">
                  <c:v>41740.0</c:v>
                </c:pt>
                <c:pt idx="855" formatCode="m/d/yyyy">
                  <c:v>41739.0</c:v>
                </c:pt>
                <c:pt idx="856" formatCode="m/d/yyyy">
                  <c:v>41738.0</c:v>
                </c:pt>
                <c:pt idx="857" formatCode="m/d/yyyy">
                  <c:v>41737.0</c:v>
                </c:pt>
                <c:pt idx="858" formatCode="m/d/yyyy">
                  <c:v>41736.0</c:v>
                </c:pt>
                <c:pt idx="859" formatCode="m/d/yyyy">
                  <c:v>41733.0</c:v>
                </c:pt>
                <c:pt idx="860" formatCode="m/d/yyyy">
                  <c:v>41732.0</c:v>
                </c:pt>
                <c:pt idx="861" formatCode="m/d/yyyy">
                  <c:v>41731.0</c:v>
                </c:pt>
                <c:pt idx="862" formatCode="m/d/yyyy">
                  <c:v>41730.0</c:v>
                </c:pt>
                <c:pt idx="863" formatCode="m/d/yyyy">
                  <c:v>41729.0</c:v>
                </c:pt>
                <c:pt idx="864" formatCode="m/d/yyyy">
                  <c:v>41726.0</c:v>
                </c:pt>
                <c:pt idx="865" formatCode="m/d/yyyy">
                  <c:v>41725.0</c:v>
                </c:pt>
                <c:pt idx="866" formatCode="m/d/yyyy">
                  <c:v>41724.0</c:v>
                </c:pt>
                <c:pt idx="867" formatCode="m/d/yyyy">
                  <c:v>41723.0</c:v>
                </c:pt>
                <c:pt idx="868" formatCode="m/d/yyyy">
                  <c:v>41722.0</c:v>
                </c:pt>
                <c:pt idx="869" formatCode="m/d/yyyy">
                  <c:v>41719.0</c:v>
                </c:pt>
                <c:pt idx="870" formatCode="m/d/yyyy">
                  <c:v>41718.0</c:v>
                </c:pt>
                <c:pt idx="871" formatCode="m/d/yyyy">
                  <c:v>41717.0</c:v>
                </c:pt>
                <c:pt idx="872" formatCode="m/d/yyyy">
                  <c:v>41716.0</c:v>
                </c:pt>
                <c:pt idx="873" formatCode="m/d/yyyy">
                  <c:v>41715.0</c:v>
                </c:pt>
                <c:pt idx="874" formatCode="m/d/yyyy">
                  <c:v>41712.0</c:v>
                </c:pt>
                <c:pt idx="875" formatCode="m/d/yyyy">
                  <c:v>41711.0</c:v>
                </c:pt>
                <c:pt idx="876" formatCode="m/d/yyyy">
                  <c:v>41710.0</c:v>
                </c:pt>
                <c:pt idx="877" formatCode="m/d/yyyy">
                  <c:v>41709.0</c:v>
                </c:pt>
                <c:pt idx="878" formatCode="m/d/yyyy">
                  <c:v>41708.0</c:v>
                </c:pt>
                <c:pt idx="879" formatCode="m/d/yyyy">
                  <c:v>41705.0</c:v>
                </c:pt>
                <c:pt idx="880" formatCode="m/d/yyyy">
                  <c:v>41704.0</c:v>
                </c:pt>
                <c:pt idx="881" formatCode="m/d/yyyy">
                  <c:v>41703.0</c:v>
                </c:pt>
                <c:pt idx="882" formatCode="m/d/yyyy">
                  <c:v>41702.0</c:v>
                </c:pt>
                <c:pt idx="883" formatCode="m/d/yyyy">
                  <c:v>41701.0</c:v>
                </c:pt>
                <c:pt idx="884" formatCode="m/d/yyyy">
                  <c:v>41698.0</c:v>
                </c:pt>
                <c:pt idx="885" formatCode="m/d/yyyy">
                  <c:v>41697.0</c:v>
                </c:pt>
                <c:pt idx="886" formatCode="m/d/yyyy">
                  <c:v>41696.0</c:v>
                </c:pt>
                <c:pt idx="887" formatCode="m/d/yyyy">
                  <c:v>41695.0</c:v>
                </c:pt>
                <c:pt idx="888" formatCode="m/d/yyyy">
                  <c:v>41694.0</c:v>
                </c:pt>
                <c:pt idx="889" formatCode="m/d/yyyy">
                  <c:v>41691.0</c:v>
                </c:pt>
                <c:pt idx="890" formatCode="m/d/yyyy">
                  <c:v>41690.0</c:v>
                </c:pt>
                <c:pt idx="891" formatCode="m/d/yyyy">
                  <c:v>41689.0</c:v>
                </c:pt>
                <c:pt idx="892" formatCode="m/d/yyyy">
                  <c:v>41688.0</c:v>
                </c:pt>
                <c:pt idx="893" formatCode="m/d/yyyy">
                  <c:v>41684.0</c:v>
                </c:pt>
                <c:pt idx="894" formatCode="m/d/yyyy">
                  <c:v>41683.0</c:v>
                </c:pt>
                <c:pt idx="895" formatCode="m/d/yyyy">
                  <c:v>41682.0</c:v>
                </c:pt>
                <c:pt idx="896" formatCode="m/d/yyyy">
                  <c:v>41681.0</c:v>
                </c:pt>
                <c:pt idx="897" formatCode="m/d/yyyy">
                  <c:v>41680.0</c:v>
                </c:pt>
                <c:pt idx="898" formatCode="m/d/yyyy">
                  <c:v>41677.0</c:v>
                </c:pt>
                <c:pt idx="899" formatCode="m/d/yyyy">
                  <c:v>41676.0</c:v>
                </c:pt>
                <c:pt idx="900" formatCode="m/d/yyyy">
                  <c:v>41675.0</c:v>
                </c:pt>
                <c:pt idx="901" formatCode="m/d/yyyy">
                  <c:v>41674.0</c:v>
                </c:pt>
                <c:pt idx="902" formatCode="m/d/yyyy">
                  <c:v>41673.0</c:v>
                </c:pt>
                <c:pt idx="903" formatCode="m/d/yyyy">
                  <c:v>41670.0</c:v>
                </c:pt>
                <c:pt idx="904" formatCode="m/d/yyyy">
                  <c:v>41669.0</c:v>
                </c:pt>
                <c:pt idx="905" formatCode="m/d/yyyy">
                  <c:v>41668.0</c:v>
                </c:pt>
                <c:pt idx="906" formatCode="m/d/yyyy">
                  <c:v>41667.0</c:v>
                </c:pt>
                <c:pt idx="907" formatCode="m/d/yyyy">
                  <c:v>41666.0</c:v>
                </c:pt>
                <c:pt idx="908" formatCode="m/d/yyyy">
                  <c:v>41663.0</c:v>
                </c:pt>
                <c:pt idx="909" formatCode="m/d/yyyy">
                  <c:v>41662.0</c:v>
                </c:pt>
                <c:pt idx="910" formatCode="m/d/yyyy">
                  <c:v>41661.0</c:v>
                </c:pt>
                <c:pt idx="911" formatCode="m/d/yyyy">
                  <c:v>41660.0</c:v>
                </c:pt>
                <c:pt idx="912" formatCode="m/d/yyyy">
                  <c:v>41656.0</c:v>
                </c:pt>
                <c:pt idx="913" formatCode="m/d/yyyy">
                  <c:v>41655.0</c:v>
                </c:pt>
                <c:pt idx="914" formatCode="m/d/yyyy">
                  <c:v>41654.0</c:v>
                </c:pt>
                <c:pt idx="915" formatCode="m/d/yyyy">
                  <c:v>41653.0</c:v>
                </c:pt>
                <c:pt idx="916" formatCode="m/d/yyyy">
                  <c:v>41652.0</c:v>
                </c:pt>
                <c:pt idx="917" formatCode="m/d/yyyy">
                  <c:v>41649.0</c:v>
                </c:pt>
                <c:pt idx="918" formatCode="m/d/yyyy">
                  <c:v>41648.0</c:v>
                </c:pt>
                <c:pt idx="919" formatCode="m/d/yyyy">
                  <c:v>41647.0</c:v>
                </c:pt>
                <c:pt idx="920" formatCode="m/d/yyyy">
                  <c:v>41646.0</c:v>
                </c:pt>
                <c:pt idx="921" formatCode="m/d/yyyy">
                  <c:v>41645.0</c:v>
                </c:pt>
                <c:pt idx="922" formatCode="m/d/yyyy">
                  <c:v>41642.0</c:v>
                </c:pt>
                <c:pt idx="923" formatCode="m/d/yyyy">
                  <c:v>41641.0</c:v>
                </c:pt>
                <c:pt idx="924" formatCode="m/d/yyyy">
                  <c:v>41639.0</c:v>
                </c:pt>
                <c:pt idx="925" formatCode="m/d/yyyy">
                  <c:v>41638.0</c:v>
                </c:pt>
                <c:pt idx="926" formatCode="m/d/yyyy">
                  <c:v>41635.0</c:v>
                </c:pt>
                <c:pt idx="927" formatCode="m/d/yyyy">
                  <c:v>41634.0</c:v>
                </c:pt>
                <c:pt idx="928" formatCode="m/d/yyyy">
                  <c:v>41632.0</c:v>
                </c:pt>
                <c:pt idx="929" formatCode="m/d/yyyy">
                  <c:v>41631.0</c:v>
                </c:pt>
                <c:pt idx="930" formatCode="m/d/yyyy">
                  <c:v>41628.0</c:v>
                </c:pt>
                <c:pt idx="931" formatCode="m/d/yyyy">
                  <c:v>41627.0</c:v>
                </c:pt>
                <c:pt idx="932" formatCode="m/d/yyyy">
                  <c:v>41626.0</c:v>
                </c:pt>
                <c:pt idx="933" formatCode="m/d/yyyy">
                  <c:v>41625.0</c:v>
                </c:pt>
                <c:pt idx="934" formatCode="m/d/yyyy">
                  <c:v>41624.0</c:v>
                </c:pt>
                <c:pt idx="935" formatCode="m/d/yyyy">
                  <c:v>41621.0</c:v>
                </c:pt>
                <c:pt idx="936" formatCode="m/d/yyyy">
                  <c:v>41620.0</c:v>
                </c:pt>
                <c:pt idx="937" formatCode="m/d/yyyy">
                  <c:v>41619.0</c:v>
                </c:pt>
                <c:pt idx="938" formatCode="m/d/yyyy">
                  <c:v>41618.0</c:v>
                </c:pt>
                <c:pt idx="939" formatCode="m/d/yyyy">
                  <c:v>41617.0</c:v>
                </c:pt>
                <c:pt idx="940" formatCode="m/d/yyyy">
                  <c:v>41614.0</c:v>
                </c:pt>
                <c:pt idx="941" formatCode="m/d/yyyy">
                  <c:v>41613.0</c:v>
                </c:pt>
                <c:pt idx="942" formatCode="m/d/yyyy">
                  <c:v>41612.0</c:v>
                </c:pt>
                <c:pt idx="943" formatCode="m/d/yyyy">
                  <c:v>41611.0</c:v>
                </c:pt>
                <c:pt idx="944" formatCode="m/d/yyyy">
                  <c:v>41610.0</c:v>
                </c:pt>
                <c:pt idx="945" formatCode="m/d/yyyy">
                  <c:v>41605.0</c:v>
                </c:pt>
                <c:pt idx="946" formatCode="m/d/yyyy">
                  <c:v>41604.0</c:v>
                </c:pt>
                <c:pt idx="947" formatCode="m/d/yyyy">
                  <c:v>41603.0</c:v>
                </c:pt>
                <c:pt idx="948" formatCode="m/d/yyyy">
                  <c:v>41600.0</c:v>
                </c:pt>
                <c:pt idx="949" formatCode="m/d/yyyy">
                  <c:v>41599.0</c:v>
                </c:pt>
                <c:pt idx="950" formatCode="m/d/yyyy">
                  <c:v>41598.0</c:v>
                </c:pt>
                <c:pt idx="951" formatCode="m/d/yyyy">
                  <c:v>41597.0</c:v>
                </c:pt>
                <c:pt idx="952" formatCode="m/d/yyyy">
                  <c:v>41596.0</c:v>
                </c:pt>
                <c:pt idx="953" formatCode="m/d/yyyy">
                  <c:v>41593.0</c:v>
                </c:pt>
                <c:pt idx="954" formatCode="m/d/yyyy">
                  <c:v>41592.0</c:v>
                </c:pt>
                <c:pt idx="955" formatCode="m/d/yyyy">
                  <c:v>41591.0</c:v>
                </c:pt>
                <c:pt idx="956" formatCode="m/d/yyyy">
                  <c:v>41590.0</c:v>
                </c:pt>
                <c:pt idx="957" formatCode="m/d/yyyy">
                  <c:v>41589.0</c:v>
                </c:pt>
                <c:pt idx="958" formatCode="m/d/yyyy">
                  <c:v>41586.0</c:v>
                </c:pt>
                <c:pt idx="959" formatCode="m/d/yyyy">
                  <c:v>41585.0</c:v>
                </c:pt>
                <c:pt idx="960" formatCode="m/d/yyyy">
                  <c:v>41584.0</c:v>
                </c:pt>
                <c:pt idx="961" formatCode="m/d/yyyy">
                  <c:v>41583.0</c:v>
                </c:pt>
                <c:pt idx="962" formatCode="m/d/yyyy">
                  <c:v>41582.0</c:v>
                </c:pt>
                <c:pt idx="963" formatCode="m/d/yyyy">
                  <c:v>41579.0</c:v>
                </c:pt>
                <c:pt idx="964" formatCode="m/d/yyyy">
                  <c:v>41578.0</c:v>
                </c:pt>
                <c:pt idx="965" formatCode="m/d/yyyy">
                  <c:v>41577.0</c:v>
                </c:pt>
                <c:pt idx="966" formatCode="m/d/yyyy">
                  <c:v>41576.0</c:v>
                </c:pt>
                <c:pt idx="967" formatCode="m/d/yyyy">
                  <c:v>41575.0</c:v>
                </c:pt>
                <c:pt idx="968" formatCode="m/d/yyyy">
                  <c:v>41572.0</c:v>
                </c:pt>
                <c:pt idx="969" formatCode="m/d/yyyy">
                  <c:v>41571.0</c:v>
                </c:pt>
                <c:pt idx="970" formatCode="m/d/yyyy">
                  <c:v>41570.0</c:v>
                </c:pt>
                <c:pt idx="971" formatCode="m/d/yyyy">
                  <c:v>41569.0</c:v>
                </c:pt>
                <c:pt idx="972" formatCode="m/d/yyyy">
                  <c:v>41568.0</c:v>
                </c:pt>
                <c:pt idx="973" formatCode="m/d/yyyy">
                  <c:v>41565.0</c:v>
                </c:pt>
                <c:pt idx="974" formatCode="m/d/yyyy">
                  <c:v>41564.0</c:v>
                </c:pt>
                <c:pt idx="975" formatCode="m/d/yyyy">
                  <c:v>41563.0</c:v>
                </c:pt>
                <c:pt idx="976" formatCode="m/d/yyyy">
                  <c:v>41562.0</c:v>
                </c:pt>
                <c:pt idx="977" formatCode="m/d/yyyy">
                  <c:v>41561.0</c:v>
                </c:pt>
                <c:pt idx="978" formatCode="m/d/yyyy">
                  <c:v>41558.0</c:v>
                </c:pt>
                <c:pt idx="979" formatCode="m/d/yyyy">
                  <c:v>41557.0</c:v>
                </c:pt>
                <c:pt idx="980" formatCode="m/d/yyyy">
                  <c:v>41556.0</c:v>
                </c:pt>
                <c:pt idx="981" formatCode="m/d/yyyy">
                  <c:v>41555.0</c:v>
                </c:pt>
                <c:pt idx="982" formatCode="m/d/yyyy">
                  <c:v>41554.0</c:v>
                </c:pt>
                <c:pt idx="983" formatCode="m/d/yyyy">
                  <c:v>41551.0</c:v>
                </c:pt>
                <c:pt idx="984" formatCode="m/d/yyyy">
                  <c:v>41550.0</c:v>
                </c:pt>
                <c:pt idx="985" formatCode="m/d/yyyy">
                  <c:v>41549.0</c:v>
                </c:pt>
                <c:pt idx="986" formatCode="m/d/yyyy">
                  <c:v>41548.0</c:v>
                </c:pt>
                <c:pt idx="987" formatCode="m/d/yyyy">
                  <c:v>41547.0</c:v>
                </c:pt>
                <c:pt idx="988" formatCode="m/d/yyyy">
                  <c:v>41544.0</c:v>
                </c:pt>
                <c:pt idx="989" formatCode="m/d/yyyy">
                  <c:v>41543.0</c:v>
                </c:pt>
                <c:pt idx="990" formatCode="m/d/yyyy">
                  <c:v>41542.0</c:v>
                </c:pt>
                <c:pt idx="991" formatCode="m/d/yyyy">
                  <c:v>41541.0</c:v>
                </c:pt>
                <c:pt idx="992" formatCode="m/d/yyyy">
                  <c:v>41540.0</c:v>
                </c:pt>
                <c:pt idx="993" formatCode="m/d/yyyy">
                  <c:v>41537.0</c:v>
                </c:pt>
                <c:pt idx="994" formatCode="m/d/yyyy">
                  <c:v>41536.0</c:v>
                </c:pt>
                <c:pt idx="995" formatCode="m/d/yyyy">
                  <c:v>41535.0</c:v>
                </c:pt>
                <c:pt idx="996" formatCode="m/d/yyyy">
                  <c:v>41534.0</c:v>
                </c:pt>
                <c:pt idx="997" formatCode="m/d/yyyy">
                  <c:v>41533.0</c:v>
                </c:pt>
                <c:pt idx="998" formatCode="m/d/yyyy">
                  <c:v>41530.0</c:v>
                </c:pt>
                <c:pt idx="999" formatCode="m/d/yyyy">
                  <c:v>41529.0</c:v>
                </c:pt>
                <c:pt idx="1000" formatCode="m/d/yyyy">
                  <c:v>41528.0</c:v>
                </c:pt>
                <c:pt idx="1001" formatCode="m/d/yyyy">
                  <c:v>41527.0</c:v>
                </c:pt>
                <c:pt idx="1002" formatCode="m/d/yyyy">
                  <c:v>41526.0</c:v>
                </c:pt>
                <c:pt idx="1003" formatCode="m/d/yyyy">
                  <c:v>41523.0</c:v>
                </c:pt>
                <c:pt idx="1004" formatCode="m/d/yyyy">
                  <c:v>41522.0</c:v>
                </c:pt>
                <c:pt idx="1005" formatCode="m/d/yyyy">
                  <c:v>41521.0</c:v>
                </c:pt>
                <c:pt idx="1006" formatCode="m/d/yyyy">
                  <c:v>41520.0</c:v>
                </c:pt>
                <c:pt idx="1007" formatCode="m/d/yyyy">
                  <c:v>41516.0</c:v>
                </c:pt>
                <c:pt idx="1008" formatCode="m/d/yyyy">
                  <c:v>41515.0</c:v>
                </c:pt>
                <c:pt idx="1009" formatCode="m/d/yyyy">
                  <c:v>41514.0</c:v>
                </c:pt>
                <c:pt idx="1010" formatCode="m/d/yyyy">
                  <c:v>41513.0</c:v>
                </c:pt>
                <c:pt idx="1011" formatCode="m/d/yyyy">
                  <c:v>41512.0</c:v>
                </c:pt>
                <c:pt idx="1012" formatCode="m/d/yyyy">
                  <c:v>41509.0</c:v>
                </c:pt>
                <c:pt idx="1013" formatCode="m/d/yyyy">
                  <c:v>41508.0</c:v>
                </c:pt>
                <c:pt idx="1014" formatCode="m/d/yyyy">
                  <c:v>41507.0</c:v>
                </c:pt>
                <c:pt idx="1015" formatCode="m/d/yyyy">
                  <c:v>41506.0</c:v>
                </c:pt>
                <c:pt idx="1016" formatCode="m/d/yyyy">
                  <c:v>41505.0</c:v>
                </c:pt>
                <c:pt idx="1017" formatCode="m/d/yyyy">
                  <c:v>41502.0</c:v>
                </c:pt>
                <c:pt idx="1018" formatCode="m/d/yyyy">
                  <c:v>41501.0</c:v>
                </c:pt>
                <c:pt idx="1019" formatCode="m/d/yyyy">
                  <c:v>41500.0</c:v>
                </c:pt>
                <c:pt idx="1020" formatCode="m/d/yyyy">
                  <c:v>41499.0</c:v>
                </c:pt>
                <c:pt idx="1021" formatCode="m/d/yyyy">
                  <c:v>41498.0</c:v>
                </c:pt>
                <c:pt idx="1022" formatCode="m/d/yyyy">
                  <c:v>41495.0</c:v>
                </c:pt>
                <c:pt idx="1023" formatCode="m/d/yyyy">
                  <c:v>41494.0</c:v>
                </c:pt>
                <c:pt idx="1024" formatCode="m/d/yyyy">
                  <c:v>41493.0</c:v>
                </c:pt>
                <c:pt idx="1025" formatCode="m/d/yyyy">
                  <c:v>41492.0</c:v>
                </c:pt>
                <c:pt idx="1026" formatCode="m/d/yyyy">
                  <c:v>41491.0</c:v>
                </c:pt>
                <c:pt idx="1027" formatCode="m/d/yyyy">
                  <c:v>41488.0</c:v>
                </c:pt>
                <c:pt idx="1028" formatCode="m/d/yyyy">
                  <c:v>41487.0</c:v>
                </c:pt>
                <c:pt idx="1029" formatCode="m/d/yyyy">
                  <c:v>41486.0</c:v>
                </c:pt>
                <c:pt idx="1030" formatCode="m/d/yyyy">
                  <c:v>41485.0</c:v>
                </c:pt>
                <c:pt idx="1031" formatCode="m/d/yyyy">
                  <c:v>41484.0</c:v>
                </c:pt>
                <c:pt idx="1032" formatCode="m/d/yyyy">
                  <c:v>41481.0</c:v>
                </c:pt>
                <c:pt idx="1033" formatCode="m/d/yyyy">
                  <c:v>41480.0</c:v>
                </c:pt>
                <c:pt idx="1034" formatCode="m/d/yyyy">
                  <c:v>41479.0</c:v>
                </c:pt>
                <c:pt idx="1035" formatCode="m/d/yyyy">
                  <c:v>41478.0</c:v>
                </c:pt>
                <c:pt idx="1036" formatCode="m/d/yyyy">
                  <c:v>41477.0</c:v>
                </c:pt>
                <c:pt idx="1037" formatCode="m/d/yyyy">
                  <c:v>41474.0</c:v>
                </c:pt>
                <c:pt idx="1038" formatCode="m/d/yyyy">
                  <c:v>41473.0</c:v>
                </c:pt>
                <c:pt idx="1039" formatCode="m/d/yyyy">
                  <c:v>41472.0</c:v>
                </c:pt>
                <c:pt idx="1040" formatCode="m/d/yyyy">
                  <c:v>41471.0</c:v>
                </c:pt>
                <c:pt idx="1041" formatCode="m/d/yyyy">
                  <c:v>41470.0</c:v>
                </c:pt>
                <c:pt idx="1042" formatCode="m/d/yyyy">
                  <c:v>41467.0</c:v>
                </c:pt>
                <c:pt idx="1043" formatCode="m/d/yyyy">
                  <c:v>41466.0</c:v>
                </c:pt>
                <c:pt idx="1044" formatCode="m/d/yyyy">
                  <c:v>41465.0</c:v>
                </c:pt>
                <c:pt idx="1045" formatCode="m/d/yyyy">
                  <c:v>41464.0</c:v>
                </c:pt>
                <c:pt idx="1046" formatCode="m/d/yyyy">
                  <c:v>41463.0</c:v>
                </c:pt>
                <c:pt idx="1047" formatCode="m/d/yyyy">
                  <c:v>41460.0</c:v>
                </c:pt>
                <c:pt idx="1048" formatCode="m/d/yyyy">
                  <c:v>41458.0</c:v>
                </c:pt>
                <c:pt idx="1049" formatCode="m/d/yyyy">
                  <c:v>41457.0</c:v>
                </c:pt>
                <c:pt idx="1050" formatCode="m/d/yyyy">
                  <c:v>41456.0</c:v>
                </c:pt>
                <c:pt idx="1051" formatCode="m/d/yyyy">
                  <c:v>41453.0</c:v>
                </c:pt>
                <c:pt idx="1052" formatCode="m/d/yyyy">
                  <c:v>41452.0</c:v>
                </c:pt>
                <c:pt idx="1053" formatCode="m/d/yyyy">
                  <c:v>41451.0</c:v>
                </c:pt>
                <c:pt idx="1054" formatCode="m/d/yyyy">
                  <c:v>41450.0</c:v>
                </c:pt>
                <c:pt idx="1055" formatCode="m/d/yyyy">
                  <c:v>41449.0</c:v>
                </c:pt>
                <c:pt idx="1056" formatCode="m/d/yyyy">
                  <c:v>41446.0</c:v>
                </c:pt>
                <c:pt idx="1057" formatCode="m/d/yyyy">
                  <c:v>41445.0</c:v>
                </c:pt>
                <c:pt idx="1058" formatCode="m/d/yyyy">
                  <c:v>41444.0</c:v>
                </c:pt>
                <c:pt idx="1059" formatCode="m/d/yyyy">
                  <c:v>41443.0</c:v>
                </c:pt>
                <c:pt idx="1060" formatCode="m/d/yyyy">
                  <c:v>41442.0</c:v>
                </c:pt>
                <c:pt idx="1061" formatCode="m/d/yyyy">
                  <c:v>41439.0</c:v>
                </c:pt>
                <c:pt idx="1062" formatCode="m/d/yyyy">
                  <c:v>41438.0</c:v>
                </c:pt>
                <c:pt idx="1063" formatCode="m/d/yyyy">
                  <c:v>41437.0</c:v>
                </c:pt>
                <c:pt idx="1064" formatCode="m/d/yyyy">
                  <c:v>41436.0</c:v>
                </c:pt>
                <c:pt idx="1065" formatCode="m/d/yyyy">
                  <c:v>41435.0</c:v>
                </c:pt>
                <c:pt idx="1066" formatCode="m/d/yyyy">
                  <c:v>41432.0</c:v>
                </c:pt>
                <c:pt idx="1067" formatCode="m/d/yyyy">
                  <c:v>41431.0</c:v>
                </c:pt>
                <c:pt idx="1068" formatCode="m/d/yyyy">
                  <c:v>41430.0</c:v>
                </c:pt>
                <c:pt idx="1069" formatCode="m/d/yyyy">
                  <c:v>41429.0</c:v>
                </c:pt>
                <c:pt idx="1070" formatCode="m/d/yyyy">
                  <c:v>41428.0</c:v>
                </c:pt>
                <c:pt idx="1071" formatCode="m/d/yyyy">
                  <c:v>41425.0</c:v>
                </c:pt>
                <c:pt idx="1072" formatCode="m/d/yyyy">
                  <c:v>41424.0</c:v>
                </c:pt>
                <c:pt idx="1073" formatCode="m/d/yyyy">
                  <c:v>41423.0</c:v>
                </c:pt>
                <c:pt idx="1074" formatCode="m/d/yyyy">
                  <c:v>41422.0</c:v>
                </c:pt>
                <c:pt idx="1075" formatCode="m/d/yyyy">
                  <c:v>41418.0</c:v>
                </c:pt>
                <c:pt idx="1076" formatCode="m/d/yyyy">
                  <c:v>41417.0</c:v>
                </c:pt>
                <c:pt idx="1077" formatCode="m/d/yyyy">
                  <c:v>41416.0</c:v>
                </c:pt>
                <c:pt idx="1078" formatCode="m/d/yyyy">
                  <c:v>41415.0</c:v>
                </c:pt>
                <c:pt idx="1079" formatCode="m/d/yyyy">
                  <c:v>41414.0</c:v>
                </c:pt>
                <c:pt idx="1080" formatCode="m/d/yyyy">
                  <c:v>41411.0</c:v>
                </c:pt>
                <c:pt idx="1081" formatCode="m/d/yyyy">
                  <c:v>41410.0</c:v>
                </c:pt>
                <c:pt idx="1082" formatCode="m/d/yyyy">
                  <c:v>41409.0</c:v>
                </c:pt>
                <c:pt idx="1083" formatCode="m/d/yyyy">
                  <c:v>41408.0</c:v>
                </c:pt>
                <c:pt idx="1084" formatCode="m/d/yyyy">
                  <c:v>41407.0</c:v>
                </c:pt>
                <c:pt idx="1085" formatCode="m/d/yyyy">
                  <c:v>41404.0</c:v>
                </c:pt>
                <c:pt idx="1086" formatCode="m/d/yyyy">
                  <c:v>41403.0</c:v>
                </c:pt>
                <c:pt idx="1087" formatCode="m/d/yyyy">
                  <c:v>41402.0</c:v>
                </c:pt>
                <c:pt idx="1088" formatCode="m/d/yyyy">
                  <c:v>41401.0</c:v>
                </c:pt>
                <c:pt idx="1089" formatCode="m/d/yyyy">
                  <c:v>41400.0</c:v>
                </c:pt>
                <c:pt idx="1090" formatCode="m/d/yyyy">
                  <c:v>41397.0</c:v>
                </c:pt>
                <c:pt idx="1091" formatCode="m/d/yyyy">
                  <c:v>41396.0</c:v>
                </c:pt>
                <c:pt idx="1092" formatCode="m/d/yyyy">
                  <c:v>41395.0</c:v>
                </c:pt>
                <c:pt idx="1093" formatCode="m/d/yyyy">
                  <c:v>41394.0</c:v>
                </c:pt>
                <c:pt idx="1094" formatCode="m/d/yyyy">
                  <c:v>41393.0</c:v>
                </c:pt>
                <c:pt idx="1095" formatCode="m/d/yyyy">
                  <c:v>41390.0</c:v>
                </c:pt>
                <c:pt idx="1096" formatCode="m/d/yyyy">
                  <c:v>41389.0</c:v>
                </c:pt>
                <c:pt idx="1097" formatCode="m/d/yyyy">
                  <c:v>41388.0</c:v>
                </c:pt>
                <c:pt idx="1098" formatCode="m/d/yyyy">
                  <c:v>41387.0</c:v>
                </c:pt>
                <c:pt idx="1099" formatCode="m/d/yyyy">
                  <c:v>41386.0</c:v>
                </c:pt>
                <c:pt idx="1100" formatCode="m/d/yyyy">
                  <c:v>41383.0</c:v>
                </c:pt>
                <c:pt idx="1101" formatCode="m/d/yyyy">
                  <c:v>41382.0</c:v>
                </c:pt>
                <c:pt idx="1102" formatCode="m/d/yyyy">
                  <c:v>41381.0</c:v>
                </c:pt>
                <c:pt idx="1103" formatCode="m/d/yyyy">
                  <c:v>41380.0</c:v>
                </c:pt>
                <c:pt idx="1104" formatCode="m/d/yyyy">
                  <c:v>41379.0</c:v>
                </c:pt>
                <c:pt idx="1105" formatCode="m/d/yyyy">
                  <c:v>41376.0</c:v>
                </c:pt>
                <c:pt idx="1106" formatCode="m/d/yyyy">
                  <c:v>41375.0</c:v>
                </c:pt>
                <c:pt idx="1107" formatCode="m/d/yyyy">
                  <c:v>41374.0</c:v>
                </c:pt>
                <c:pt idx="1108" formatCode="m/d/yyyy">
                  <c:v>41373.0</c:v>
                </c:pt>
                <c:pt idx="1109" formatCode="m/d/yyyy">
                  <c:v>41372.0</c:v>
                </c:pt>
                <c:pt idx="1110" formatCode="m/d/yyyy">
                  <c:v>41369.0</c:v>
                </c:pt>
                <c:pt idx="1111" formatCode="m/d/yyyy">
                  <c:v>41368.0</c:v>
                </c:pt>
                <c:pt idx="1112" formatCode="m/d/yyyy">
                  <c:v>41367.0</c:v>
                </c:pt>
                <c:pt idx="1113" formatCode="m/d/yyyy">
                  <c:v>41366.0</c:v>
                </c:pt>
                <c:pt idx="1114" formatCode="m/d/yyyy">
                  <c:v>41365.0</c:v>
                </c:pt>
                <c:pt idx="1115" formatCode="m/d/yyyy">
                  <c:v>41361.0</c:v>
                </c:pt>
                <c:pt idx="1116" formatCode="m/d/yyyy">
                  <c:v>41360.0</c:v>
                </c:pt>
                <c:pt idx="1117" formatCode="m/d/yyyy">
                  <c:v>41359.0</c:v>
                </c:pt>
                <c:pt idx="1118" formatCode="m/d/yyyy">
                  <c:v>41358.0</c:v>
                </c:pt>
                <c:pt idx="1119" formatCode="m/d/yyyy">
                  <c:v>41355.0</c:v>
                </c:pt>
                <c:pt idx="1120" formatCode="m/d/yyyy">
                  <c:v>41354.0</c:v>
                </c:pt>
                <c:pt idx="1121" formatCode="m/d/yyyy">
                  <c:v>41353.0</c:v>
                </c:pt>
                <c:pt idx="1122" formatCode="m/d/yyyy">
                  <c:v>41352.0</c:v>
                </c:pt>
                <c:pt idx="1123" formatCode="m/d/yyyy">
                  <c:v>41351.0</c:v>
                </c:pt>
                <c:pt idx="1124" formatCode="m/d/yyyy">
                  <c:v>41348.0</c:v>
                </c:pt>
                <c:pt idx="1125" formatCode="m/d/yyyy">
                  <c:v>41347.0</c:v>
                </c:pt>
                <c:pt idx="1126" formatCode="m/d/yyyy">
                  <c:v>41346.0</c:v>
                </c:pt>
                <c:pt idx="1127" formatCode="m/d/yyyy">
                  <c:v>41345.0</c:v>
                </c:pt>
                <c:pt idx="1128" formatCode="m/d/yyyy">
                  <c:v>41344.0</c:v>
                </c:pt>
                <c:pt idx="1129" formatCode="m/d/yyyy">
                  <c:v>41341.0</c:v>
                </c:pt>
                <c:pt idx="1130" formatCode="m/d/yyyy">
                  <c:v>41340.0</c:v>
                </c:pt>
                <c:pt idx="1131" formatCode="m/d/yyyy">
                  <c:v>41339.0</c:v>
                </c:pt>
                <c:pt idx="1132" formatCode="m/d/yyyy">
                  <c:v>41338.0</c:v>
                </c:pt>
                <c:pt idx="1133" formatCode="m/d/yyyy">
                  <c:v>41337.0</c:v>
                </c:pt>
                <c:pt idx="1134" formatCode="m/d/yyyy">
                  <c:v>41334.0</c:v>
                </c:pt>
                <c:pt idx="1135" formatCode="m/d/yyyy">
                  <c:v>41333.0</c:v>
                </c:pt>
                <c:pt idx="1136" formatCode="m/d/yyyy">
                  <c:v>41332.0</c:v>
                </c:pt>
                <c:pt idx="1137" formatCode="m/d/yyyy">
                  <c:v>41331.0</c:v>
                </c:pt>
                <c:pt idx="1138" formatCode="m/d/yyyy">
                  <c:v>41330.0</c:v>
                </c:pt>
                <c:pt idx="1139" formatCode="m/d/yyyy">
                  <c:v>41326.0</c:v>
                </c:pt>
                <c:pt idx="1140" formatCode="m/d/yyyy">
                  <c:v>41325.0</c:v>
                </c:pt>
                <c:pt idx="1141" formatCode="m/d/yyyy">
                  <c:v>41324.0</c:v>
                </c:pt>
                <c:pt idx="1142" formatCode="m/d/yyyy">
                  <c:v>41320.0</c:v>
                </c:pt>
                <c:pt idx="1143" formatCode="m/d/yyyy">
                  <c:v>41318.0</c:v>
                </c:pt>
                <c:pt idx="1144" formatCode="m/d/yyyy">
                  <c:v>41317.0</c:v>
                </c:pt>
                <c:pt idx="1145" formatCode="m/d/yyyy">
                  <c:v>41316.0</c:v>
                </c:pt>
                <c:pt idx="1146" formatCode="m/d/yyyy">
                  <c:v>41313.0</c:v>
                </c:pt>
                <c:pt idx="1147" formatCode="m/d/yyyy">
                  <c:v>41312.0</c:v>
                </c:pt>
                <c:pt idx="1148" formatCode="m/d/yyyy">
                  <c:v>41311.0</c:v>
                </c:pt>
                <c:pt idx="1149" formatCode="m/d/yyyy">
                  <c:v>41310.0</c:v>
                </c:pt>
                <c:pt idx="1150" formatCode="m/d/yyyy">
                  <c:v>41309.0</c:v>
                </c:pt>
                <c:pt idx="1151" formatCode="m/d/yyyy">
                  <c:v>41306.0</c:v>
                </c:pt>
                <c:pt idx="1152" formatCode="m/d/yyyy">
                  <c:v>41305.0</c:v>
                </c:pt>
                <c:pt idx="1153" formatCode="m/d/yyyy">
                  <c:v>41304.0</c:v>
                </c:pt>
                <c:pt idx="1154" formatCode="m/d/yyyy">
                  <c:v>41303.0</c:v>
                </c:pt>
                <c:pt idx="1155" formatCode="m/d/yyyy">
                  <c:v>41302.0</c:v>
                </c:pt>
                <c:pt idx="1156" formatCode="m/d/yyyy">
                  <c:v>41299.0</c:v>
                </c:pt>
                <c:pt idx="1157" formatCode="m/d/yyyy">
                  <c:v>41298.0</c:v>
                </c:pt>
                <c:pt idx="1158" formatCode="m/d/yyyy">
                  <c:v>41297.0</c:v>
                </c:pt>
                <c:pt idx="1159" formatCode="m/d/yyyy">
                  <c:v>41296.0</c:v>
                </c:pt>
                <c:pt idx="1160" formatCode="m/d/yyyy">
                  <c:v>41295.0</c:v>
                </c:pt>
                <c:pt idx="1161" formatCode="m/d/yyyy">
                  <c:v>41292.0</c:v>
                </c:pt>
                <c:pt idx="1162" formatCode="m/d/yyyy">
                  <c:v>41291.0</c:v>
                </c:pt>
                <c:pt idx="1163" formatCode="m/d/yyyy">
                  <c:v>41290.0</c:v>
                </c:pt>
                <c:pt idx="1164" formatCode="m/d/yyyy">
                  <c:v>41289.0</c:v>
                </c:pt>
                <c:pt idx="1165" formatCode="m/d/yyyy">
                  <c:v>41288.0</c:v>
                </c:pt>
                <c:pt idx="1166" formatCode="m/d/yyyy">
                  <c:v>41285.0</c:v>
                </c:pt>
                <c:pt idx="1167" formatCode="m/d/yyyy">
                  <c:v>41284.0</c:v>
                </c:pt>
                <c:pt idx="1168" formatCode="m/d/yyyy">
                  <c:v>41283.0</c:v>
                </c:pt>
                <c:pt idx="1169" formatCode="m/d/yyyy">
                  <c:v>41282.0</c:v>
                </c:pt>
                <c:pt idx="1170" formatCode="m/d/yyyy">
                  <c:v>41281.0</c:v>
                </c:pt>
                <c:pt idx="1171" formatCode="m/d/yyyy">
                  <c:v>41278.0</c:v>
                </c:pt>
                <c:pt idx="1172" formatCode="m/d/yyyy">
                  <c:v>41277.0</c:v>
                </c:pt>
                <c:pt idx="1173" formatCode="m/d/yyyy">
                  <c:v>41276.0</c:v>
                </c:pt>
                <c:pt idx="1174" formatCode="m/d/yyyy">
                  <c:v>41274.0</c:v>
                </c:pt>
                <c:pt idx="1175" formatCode="m/d/yyyy">
                  <c:v>41271.0</c:v>
                </c:pt>
                <c:pt idx="1176" formatCode="m/d/yyyy">
                  <c:v>41270.0</c:v>
                </c:pt>
                <c:pt idx="1177" formatCode="m/d/yyyy">
                  <c:v>41269.0</c:v>
                </c:pt>
                <c:pt idx="1178" formatCode="m/d/yyyy">
                  <c:v>41267.0</c:v>
                </c:pt>
                <c:pt idx="1179" formatCode="m/d/yyyy">
                  <c:v>41264.0</c:v>
                </c:pt>
                <c:pt idx="1180" formatCode="m/d/yyyy">
                  <c:v>41263.0</c:v>
                </c:pt>
                <c:pt idx="1181" formatCode="m/d/yyyy">
                  <c:v>41262.0</c:v>
                </c:pt>
                <c:pt idx="1182" formatCode="m/d/yyyy">
                  <c:v>41261.0</c:v>
                </c:pt>
                <c:pt idx="1183" formatCode="m/d/yyyy">
                  <c:v>41260.0</c:v>
                </c:pt>
                <c:pt idx="1184" formatCode="m/d/yyyy">
                  <c:v>41257.0</c:v>
                </c:pt>
                <c:pt idx="1185" formatCode="m/d/yyyy">
                  <c:v>41256.0</c:v>
                </c:pt>
                <c:pt idx="1186" formatCode="m/d/yyyy">
                  <c:v>41255.0</c:v>
                </c:pt>
                <c:pt idx="1187" formatCode="m/d/yyyy">
                  <c:v>41254.0</c:v>
                </c:pt>
                <c:pt idx="1188" formatCode="m/d/yyyy">
                  <c:v>41250.0</c:v>
                </c:pt>
                <c:pt idx="1189" formatCode="m/d/yyyy">
                  <c:v>41248.0</c:v>
                </c:pt>
                <c:pt idx="1190" formatCode="m/d/yyyy">
                  <c:v>41247.0</c:v>
                </c:pt>
                <c:pt idx="1191" formatCode="m/d/yyyy">
                  <c:v>41246.0</c:v>
                </c:pt>
                <c:pt idx="1192" formatCode="m/d/yyyy">
                  <c:v>41243.0</c:v>
                </c:pt>
                <c:pt idx="1193" formatCode="m/d/yyyy">
                  <c:v>41242.0</c:v>
                </c:pt>
                <c:pt idx="1194" formatCode="m/d/yyyy">
                  <c:v>41241.0</c:v>
                </c:pt>
                <c:pt idx="1195" formatCode="m/d/yyyy">
                  <c:v>41240.0</c:v>
                </c:pt>
                <c:pt idx="1196" formatCode="m/d/yyyy">
                  <c:v>41239.0</c:v>
                </c:pt>
                <c:pt idx="1197" formatCode="m/d/yyyy">
                  <c:v>41234.0</c:v>
                </c:pt>
                <c:pt idx="1198" formatCode="m/d/yyyy">
                  <c:v>41233.0</c:v>
                </c:pt>
                <c:pt idx="1199" formatCode="m/d/yyyy">
                  <c:v>41232.0</c:v>
                </c:pt>
                <c:pt idx="1200" formatCode="m/d/yyyy">
                  <c:v>41229.0</c:v>
                </c:pt>
                <c:pt idx="1201" formatCode="m/d/yyyy">
                  <c:v>41228.0</c:v>
                </c:pt>
                <c:pt idx="1202" formatCode="m/d/yyyy">
                  <c:v>41227.0</c:v>
                </c:pt>
                <c:pt idx="1203" formatCode="m/d/yyyy">
                  <c:v>41226.0</c:v>
                </c:pt>
                <c:pt idx="1204" formatCode="m/d/yyyy">
                  <c:v>41225.0</c:v>
                </c:pt>
                <c:pt idx="1205" formatCode="m/d/yyyy">
                  <c:v>41222.0</c:v>
                </c:pt>
                <c:pt idx="1206" formatCode="m/d/yyyy">
                  <c:v>41221.0</c:v>
                </c:pt>
                <c:pt idx="1207" formatCode="m/d/yyyy">
                  <c:v>41220.0</c:v>
                </c:pt>
                <c:pt idx="1208" formatCode="m/d/yyyy">
                  <c:v>41219.0</c:v>
                </c:pt>
                <c:pt idx="1209" formatCode="m/d/yyyy">
                  <c:v>41218.0</c:v>
                </c:pt>
                <c:pt idx="1210" formatCode="m/d/yyyy">
                  <c:v>41215.0</c:v>
                </c:pt>
                <c:pt idx="1211" formatCode="m/d/yyyy">
                  <c:v>41214.0</c:v>
                </c:pt>
                <c:pt idx="1212" formatCode="m/d/yyyy">
                  <c:v>41213.0</c:v>
                </c:pt>
                <c:pt idx="1213" formatCode="m/d/yyyy">
                  <c:v>41212.0</c:v>
                </c:pt>
                <c:pt idx="1214" formatCode="m/d/yyyy">
                  <c:v>41211.0</c:v>
                </c:pt>
                <c:pt idx="1215" formatCode="m/d/yyyy">
                  <c:v>41208.0</c:v>
                </c:pt>
                <c:pt idx="1216" formatCode="m/d/yyyy">
                  <c:v>41207.0</c:v>
                </c:pt>
                <c:pt idx="1217" formatCode="m/d/yyyy">
                  <c:v>41206.0</c:v>
                </c:pt>
                <c:pt idx="1218" formatCode="m/d/yyyy">
                  <c:v>41205.0</c:v>
                </c:pt>
                <c:pt idx="1219" formatCode="m/d/yyyy">
                  <c:v>41204.0</c:v>
                </c:pt>
                <c:pt idx="1220" formatCode="m/d/yyyy">
                  <c:v>41201.0</c:v>
                </c:pt>
                <c:pt idx="1221" formatCode="m/d/yyyy">
                  <c:v>41200.0</c:v>
                </c:pt>
                <c:pt idx="1222" formatCode="m/d/yyyy">
                  <c:v>41199.0</c:v>
                </c:pt>
                <c:pt idx="1223" formatCode="m/d/yyyy">
                  <c:v>41198.0</c:v>
                </c:pt>
                <c:pt idx="1224" formatCode="m/d/yyyy">
                  <c:v>41197.0</c:v>
                </c:pt>
                <c:pt idx="1225" formatCode="m/d/yyyy">
                  <c:v>41194.0</c:v>
                </c:pt>
                <c:pt idx="1226" formatCode="m/d/yyyy">
                  <c:v>41193.0</c:v>
                </c:pt>
                <c:pt idx="1227" formatCode="m/d/yyyy">
                  <c:v>41192.0</c:v>
                </c:pt>
                <c:pt idx="1228" formatCode="m/d/yyyy">
                  <c:v>41191.0</c:v>
                </c:pt>
                <c:pt idx="1229" formatCode="m/d/yyyy">
                  <c:v>41190.0</c:v>
                </c:pt>
                <c:pt idx="1230" formatCode="m/d/yyyy">
                  <c:v>41187.0</c:v>
                </c:pt>
                <c:pt idx="1231" formatCode="m/d/yyyy">
                  <c:v>41186.0</c:v>
                </c:pt>
                <c:pt idx="1232" formatCode="m/d/yyyy">
                  <c:v>41185.0</c:v>
                </c:pt>
                <c:pt idx="1233" formatCode="m/d/yyyy">
                  <c:v>41184.0</c:v>
                </c:pt>
                <c:pt idx="1234" formatCode="m/d/yyyy">
                  <c:v>41183.0</c:v>
                </c:pt>
                <c:pt idx="1235" formatCode="m/d/yyyy">
                  <c:v>41180.0</c:v>
                </c:pt>
                <c:pt idx="1236" formatCode="m/d/yyyy">
                  <c:v>41179.0</c:v>
                </c:pt>
                <c:pt idx="1237" formatCode="m/d/yyyy">
                  <c:v>41178.0</c:v>
                </c:pt>
                <c:pt idx="1238" formatCode="m/d/yyyy">
                  <c:v>41177.0</c:v>
                </c:pt>
                <c:pt idx="1239" formatCode="m/d/yyyy">
                  <c:v>41176.0</c:v>
                </c:pt>
                <c:pt idx="1240" formatCode="m/d/yyyy">
                  <c:v>41173.0</c:v>
                </c:pt>
                <c:pt idx="1241" formatCode="m/d/yyyy">
                  <c:v>41172.0</c:v>
                </c:pt>
                <c:pt idx="1242" formatCode="m/d/yyyy">
                  <c:v>41171.0</c:v>
                </c:pt>
                <c:pt idx="1243" formatCode="m/d/yyyy">
                  <c:v>41170.0</c:v>
                </c:pt>
                <c:pt idx="1244" formatCode="m/d/yyyy">
                  <c:v>41169.0</c:v>
                </c:pt>
                <c:pt idx="1245" formatCode="m/d/yyyy">
                  <c:v>41166.0</c:v>
                </c:pt>
                <c:pt idx="1246" formatCode="m/d/yyyy">
                  <c:v>41165.0</c:v>
                </c:pt>
                <c:pt idx="1247" formatCode="m/d/yyyy">
                  <c:v>41164.0</c:v>
                </c:pt>
                <c:pt idx="1248" formatCode="m/d/yyyy">
                  <c:v>41163.0</c:v>
                </c:pt>
                <c:pt idx="1249" formatCode="m/d/yyyy">
                  <c:v>41162.0</c:v>
                </c:pt>
                <c:pt idx="1250" formatCode="m/d/yyyy">
                  <c:v>41159.0</c:v>
                </c:pt>
                <c:pt idx="1251" formatCode="m/d/yyyy">
                  <c:v>41158.0</c:v>
                </c:pt>
                <c:pt idx="1252" formatCode="m/d/yyyy">
                  <c:v>41157.0</c:v>
                </c:pt>
                <c:pt idx="1253" formatCode="m/d/yyyy">
                  <c:v>41156.0</c:v>
                </c:pt>
                <c:pt idx="1254" formatCode="m/d/yyyy">
                  <c:v>41152.0</c:v>
                </c:pt>
                <c:pt idx="1255" formatCode="m/d/yyyy">
                  <c:v>41151.0</c:v>
                </c:pt>
                <c:pt idx="1256" formatCode="m/d/yyyy">
                  <c:v>41150.0</c:v>
                </c:pt>
                <c:pt idx="1257" formatCode="m/d/yyyy">
                  <c:v>41149.0</c:v>
                </c:pt>
                <c:pt idx="1258" formatCode="m/d/yyyy">
                  <c:v>41148.0</c:v>
                </c:pt>
                <c:pt idx="1259" formatCode="m/d/yyyy">
                  <c:v>41145.0</c:v>
                </c:pt>
                <c:pt idx="1260" formatCode="m/d/yyyy">
                  <c:v>41144.0</c:v>
                </c:pt>
                <c:pt idx="1261" formatCode="m/d/yyyy">
                  <c:v>41143.0</c:v>
                </c:pt>
                <c:pt idx="1262" formatCode="m/d/yyyy">
                  <c:v>41142.0</c:v>
                </c:pt>
                <c:pt idx="1263" formatCode="m/d/yyyy">
                  <c:v>41141.0</c:v>
                </c:pt>
                <c:pt idx="1264" formatCode="m/d/yyyy">
                  <c:v>41138.0</c:v>
                </c:pt>
                <c:pt idx="1265" formatCode="m/d/yyyy">
                  <c:v>41137.0</c:v>
                </c:pt>
                <c:pt idx="1266" formatCode="m/d/yyyy">
                  <c:v>41136.0</c:v>
                </c:pt>
                <c:pt idx="1267" formatCode="m/d/yyyy">
                  <c:v>41135.0</c:v>
                </c:pt>
                <c:pt idx="1268" formatCode="m/d/yyyy">
                  <c:v>41134.0</c:v>
                </c:pt>
                <c:pt idx="1269" formatCode="m/d/yyyy">
                  <c:v>41131.0</c:v>
                </c:pt>
                <c:pt idx="1270" formatCode="m/d/yyyy">
                  <c:v>41130.0</c:v>
                </c:pt>
                <c:pt idx="1271" formatCode="m/d/yyyy">
                  <c:v>41129.0</c:v>
                </c:pt>
                <c:pt idx="1272" formatCode="m/d/yyyy">
                  <c:v>41128.0</c:v>
                </c:pt>
                <c:pt idx="1273" formatCode="m/d/yyyy">
                  <c:v>41127.0</c:v>
                </c:pt>
                <c:pt idx="1274" formatCode="m/d/yyyy">
                  <c:v>41124.0</c:v>
                </c:pt>
                <c:pt idx="1275" formatCode="m/d/yyyy">
                  <c:v>41123.0</c:v>
                </c:pt>
                <c:pt idx="1276" formatCode="m/d/yyyy">
                  <c:v>41122.0</c:v>
                </c:pt>
                <c:pt idx="1277" formatCode="m/d/yyyy">
                  <c:v>41121.0</c:v>
                </c:pt>
                <c:pt idx="1278" formatCode="m/d/yyyy">
                  <c:v>41120.0</c:v>
                </c:pt>
                <c:pt idx="1279" formatCode="m/d/yyyy">
                  <c:v>41117.0</c:v>
                </c:pt>
                <c:pt idx="1280" formatCode="m/d/yyyy">
                  <c:v>41116.0</c:v>
                </c:pt>
                <c:pt idx="1281" formatCode="m/d/yyyy">
                  <c:v>41115.0</c:v>
                </c:pt>
                <c:pt idx="1282" formatCode="m/d/yyyy">
                  <c:v>41114.0</c:v>
                </c:pt>
                <c:pt idx="1283" formatCode="m/d/yyyy">
                  <c:v>41113.0</c:v>
                </c:pt>
                <c:pt idx="1284" formatCode="m/d/yyyy">
                  <c:v>41110.0</c:v>
                </c:pt>
                <c:pt idx="1285" formatCode="m/d/yyyy">
                  <c:v>41109.0</c:v>
                </c:pt>
                <c:pt idx="1286" formatCode="m/d/yyyy">
                  <c:v>41108.0</c:v>
                </c:pt>
                <c:pt idx="1287" formatCode="m/d/yyyy">
                  <c:v>41107.0</c:v>
                </c:pt>
                <c:pt idx="1288" formatCode="m/d/yyyy">
                  <c:v>41106.0</c:v>
                </c:pt>
                <c:pt idx="1289" formatCode="m/d/yyyy">
                  <c:v>41103.0</c:v>
                </c:pt>
                <c:pt idx="1290" formatCode="m/d/yyyy">
                  <c:v>41102.0</c:v>
                </c:pt>
                <c:pt idx="1291" formatCode="m/d/yyyy">
                  <c:v>41101.0</c:v>
                </c:pt>
                <c:pt idx="1292" formatCode="m/d/yyyy">
                  <c:v>41100.0</c:v>
                </c:pt>
                <c:pt idx="1293" formatCode="m/d/yyyy">
                  <c:v>41099.0</c:v>
                </c:pt>
                <c:pt idx="1294" formatCode="m/d/yyyy">
                  <c:v>41096.0</c:v>
                </c:pt>
                <c:pt idx="1295" formatCode="m/d/yyyy">
                  <c:v>41095.0</c:v>
                </c:pt>
                <c:pt idx="1296" formatCode="m/d/yyyy">
                  <c:v>41093.0</c:v>
                </c:pt>
                <c:pt idx="1297" formatCode="m/d/yyyy">
                  <c:v>41092.0</c:v>
                </c:pt>
                <c:pt idx="1298" formatCode="m/d/yyyy">
                  <c:v>41089.0</c:v>
                </c:pt>
                <c:pt idx="1299" formatCode="m/d/yyyy">
                  <c:v>41088.0</c:v>
                </c:pt>
                <c:pt idx="1300" formatCode="m/d/yyyy">
                  <c:v>41087.0</c:v>
                </c:pt>
                <c:pt idx="1301" formatCode="m/d/yyyy">
                  <c:v>41086.0</c:v>
                </c:pt>
                <c:pt idx="1302" formatCode="m/d/yyyy">
                  <c:v>41085.0</c:v>
                </c:pt>
                <c:pt idx="1303" formatCode="m/d/yyyy">
                  <c:v>41082.0</c:v>
                </c:pt>
                <c:pt idx="1304" formatCode="m/d/yyyy">
                  <c:v>41081.0</c:v>
                </c:pt>
                <c:pt idx="1305" formatCode="m/d/yyyy">
                  <c:v>41080.0</c:v>
                </c:pt>
                <c:pt idx="1306" formatCode="m/d/yyyy">
                  <c:v>41079.0</c:v>
                </c:pt>
                <c:pt idx="1307" formatCode="m/d/yyyy">
                  <c:v>41078.0</c:v>
                </c:pt>
                <c:pt idx="1308" formatCode="m/d/yyyy">
                  <c:v>41075.0</c:v>
                </c:pt>
                <c:pt idx="1309" formatCode="m/d/yyyy">
                  <c:v>41074.0</c:v>
                </c:pt>
                <c:pt idx="1310" formatCode="m/d/yyyy">
                  <c:v>41073.0</c:v>
                </c:pt>
                <c:pt idx="1311" formatCode="m/d/yyyy">
                  <c:v>41072.0</c:v>
                </c:pt>
                <c:pt idx="1312" formatCode="m/d/yyyy">
                  <c:v>41071.0</c:v>
                </c:pt>
                <c:pt idx="1313" formatCode="m/d/yyyy">
                  <c:v>41068.0</c:v>
                </c:pt>
                <c:pt idx="1314" formatCode="m/d/yyyy">
                  <c:v>41067.0</c:v>
                </c:pt>
                <c:pt idx="1315" formatCode="m/d/yyyy">
                  <c:v>41066.0</c:v>
                </c:pt>
                <c:pt idx="1316" formatCode="m/d/yyyy">
                  <c:v>41065.0</c:v>
                </c:pt>
                <c:pt idx="1317" formatCode="m/d/yyyy">
                  <c:v>41064.0</c:v>
                </c:pt>
                <c:pt idx="1318" formatCode="m/d/yyyy">
                  <c:v>41061.0</c:v>
                </c:pt>
                <c:pt idx="1319" formatCode="m/d/yyyy">
                  <c:v>41060.0</c:v>
                </c:pt>
                <c:pt idx="1320" formatCode="m/d/yyyy">
                  <c:v>41059.0</c:v>
                </c:pt>
                <c:pt idx="1321" formatCode="m/d/yyyy">
                  <c:v>41058.0</c:v>
                </c:pt>
                <c:pt idx="1322" formatCode="m/d/yyyy">
                  <c:v>41054.0</c:v>
                </c:pt>
                <c:pt idx="1323" formatCode="m/d/yyyy">
                  <c:v>41053.0</c:v>
                </c:pt>
                <c:pt idx="1324" formatCode="m/d/yyyy">
                  <c:v>41052.0</c:v>
                </c:pt>
                <c:pt idx="1325" formatCode="m/d/yyyy">
                  <c:v>41051.0</c:v>
                </c:pt>
                <c:pt idx="1326" formatCode="m/d/yyyy">
                  <c:v>41050.0</c:v>
                </c:pt>
                <c:pt idx="1327" formatCode="m/d/yyyy">
                  <c:v>41047.0</c:v>
                </c:pt>
                <c:pt idx="1328" formatCode="m/d/yyyy">
                  <c:v>41046.0</c:v>
                </c:pt>
                <c:pt idx="1329" formatCode="m/d/yyyy">
                  <c:v>41045.0</c:v>
                </c:pt>
                <c:pt idx="1330" formatCode="m/d/yyyy">
                  <c:v>41044.0</c:v>
                </c:pt>
                <c:pt idx="1331" formatCode="m/d/yyyy">
                  <c:v>41043.0</c:v>
                </c:pt>
                <c:pt idx="1332" formatCode="m/d/yyyy">
                  <c:v>41040.0</c:v>
                </c:pt>
                <c:pt idx="1333" formatCode="m/d/yyyy">
                  <c:v>41039.0</c:v>
                </c:pt>
                <c:pt idx="1334" formatCode="m/d/yyyy">
                  <c:v>41038.0</c:v>
                </c:pt>
                <c:pt idx="1335" formatCode="m/d/yyyy">
                  <c:v>41037.0</c:v>
                </c:pt>
                <c:pt idx="1336" formatCode="m/d/yyyy">
                  <c:v>41036.0</c:v>
                </c:pt>
                <c:pt idx="1337" formatCode="m/d/yyyy">
                  <c:v>41033.0</c:v>
                </c:pt>
                <c:pt idx="1338" formatCode="m/d/yyyy">
                  <c:v>41032.0</c:v>
                </c:pt>
                <c:pt idx="1339" formatCode="m/d/yyyy">
                  <c:v>41031.0</c:v>
                </c:pt>
                <c:pt idx="1340" formatCode="m/d/yyyy">
                  <c:v>41030.0</c:v>
                </c:pt>
                <c:pt idx="1341" formatCode="m/d/yyyy">
                  <c:v>41029.0</c:v>
                </c:pt>
                <c:pt idx="1342" formatCode="m/d/yyyy">
                  <c:v>41026.0</c:v>
                </c:pt>
                <c:pt idx="1343" formatCode="m/d/yyyy">
                  <c:v>41025.0</c:v>
                </c:pt>
                <c:pt idx="1344" formatCode="m/d/yyyy">
                  <c:v>41024.0</c:v>
                </c:pt>
                <c:pt idx="1345" formatCode="m/d/yyyy">
                  <c:v>41023.0</c:v>
                </c:pt>
                <c:pt idx="1346" formatCode="m/d/yyyy">
                  <c:v>41022.0</c:v>
                </c:pt>
                <c:pt idx="1347" formatCode="m/d/yyyy">
                  <c:v>41019.0</c:v>
                </c:pt>
                <c:pt idx="1348" formatCode="m/d/yyyy">
                  <c:v>41018.0</c:v>
                </c:pt>
                <c:pt idx="1349" formatCode="m/d/yyyy">
                  <c:v>41017.0</c:v>
                </c:pt>
                <c:pt idx="1350" formatCode="m/d/yyyy">
                  <c:v>41016.0</c:v>
                </c:pt>
                <c:pt idx="1351" formatCode="m/d/yyyy">
                  <c:v>41015.0</c:v>
                </c:pt>
                <c:pt idx="1352" formatCode="m/d/yyyy">
                  <c:v>41012.0</c:v>
                </c:pt>
                <c:pt idx="1353" formatCode="m/d/yyyy">
                  <c:v>41011.0</c:v>
                </c:pt>
                <c:pt idx="1354" formatCode="m/d/yyyy">
                  <c:v>41010.0</c:v>
                </c:pt>
                <c:pt idx="1355" formatCode="m/d/yyyy">
                  <c:v>41009.0</c:v>
                </c:pt>
                <c:pt idx="1356" formatCode="m/d/yyyy">
                  <c:v>41008.0</c:v>
                </c:pt>
                <c:pt idx="1357" formatCode="m/d/yyyy">
                  <c:v>41004.0</c:v>
                </c:pt>
                <c:pt idx="1358" formatCode="m/d/yyyy">
                  <c:v>41003.0</c:v>
                </c:pt>
                <c:pt idx="1359" formatCode="m/d/yyyy">
                  <c:v>41002.0</c:v>
                </c:pt>
                <c:pt idx="1360" formatCode="m/d/yyyy">
                  <c:v>41001.0</c:v>
                </c:pt>
                <c:pt idx="1361" formatCode="m/d/yyyy">
                  <c:v>40998.0</c:v>
                </c:pt>
                <c:pt idx="1362" formatCode="m/d/yyyy">
                  <c:v>40997.0</c:v>
                </c:pt>
                <c:pt idx="1363" formatCode="m/d/yyyy">
                  <c:v>40996.0</c:v>
                </c:pt>
                <c:pt idx="1364" formatCode="m/d/yyyy">
                  <c:v>40995.0</c:v>
                </c:pt>
                <c:pt idx="1365" formatCode="m/d/yyyy">
                  <c:v>40994.0</c:v>
                </c:pt>
                <c:pt idx="1366" formatCode="m/d/yyyy">
                  <c:v>40991.0</c:v>
                </c:pt>
                <c:pt idx="1367" formatCode="m/d/yyyy">
                  <c:v>40990.0</c:v>
                </c:pt>
                <c:pt idx="1368" formatCode="m/d/yyyy">
                  <c:v>40989.0</c:v>
                </c:pt>
                <c:pt idx="1369" formatCode="m/d/yyyy">
                  <c:v>40988.0</c:v>
                </c:pt>
                <c:pt idx="1370" formatCode="m/d/yyyy">
                  <c:v>40987.0</c:v>
                </c:pt>
                <c:pt idx="1371" formatCode="m/d/yyyy">
                  <c:v>40984.0</c:v>
                </c:pt>
                <c:pt idx="1372" formatCode="m/d/yyyy">
                  <c:v>40983.0</c:v>
                </c:pt>
                <c:pt idx="1373" formatCode="m/d/yyyy">
                  <c:v>40982.0</c:v>
                </c:pt>
                <c:pt idx="1374" formatCode="m/d/yyyy">
                  <c:v>40981.0</c:v>
                </c:pt>
                <c:pt idx="1375" formatCode="m/d/yyyy">
                  <c:v>40980.0</c:v>
                </c:pt>
                <c:pt idx="1376" formatCode="m/d/yyyy">
                  <c:v>40977.0</c:v>
                </c:pt>
                <c:pt idx="1377" formatCode="m/d/yyyy">
                  <c:v>40976.0</c:v>
                </c:pt>
                <c:pt idx="1378" formatCode="m/d/yyyy">
                  <c:v>40975.0</c:v>
                </c:pt>
                <c:pt idx="1379" formatCode="m/d/yyyy">
                  <c:v>40974.0</c:v>
                </c:pt>
                <c:pt idx="1380" formatCode="m/d/yyyy">
                  <c:v>40973.0</c:v>
                </c:pt>
                <c:pt idx="1381" formatCode="m/d/yyyy">
                  <c:v>40970.0</c:v>
                </c:pt>
                <c:pt idx="1382" formatCode="m/d/yyyy">
                  <c:v>40969.0</c:v>
                </c:pt>
                <c:pt idx="1383" formatCode="m/d/yyyy">
                  <c:v>40968.0</c:v>
                </c:pt>
                <c:pt idx="1384" formatCode="m/d/yyyy">
                  <c:v>40967.0</c:v>
                </c:pt>
                <c:pt idx="1385" formatCode="m/d/yyyy">
                  <c:v>40966.0</c:v>
                </c:pt>
                <c:pt idx="1386" formatCode="m/d/yyyy">
                  <c:v>40963.0</c:v>
                </c:pt>
                <c:pt idx="1387" formatCode="m/d/yyyy">
                  <c:v>40962.0</c:v>
                </c:pt>
                <c:pt idx="1388" formatCode="m/d/yyyy">
                  <c:v>40961.0</c:v>
                </c:pt>
                <c:pt idx="1389" formatCode="m/d/yyyy">
                  <c:v>40960.0</c:v>
                </c:pt>
                <c:pt idx="1390" formatCode="m/d/yyyy">
                  <c:v>40956.0</c:v>
                </c:pt>
                <c:pt idx="1391" formatCode="m/d/yyyy">
                  <c:v>40955.0</c:v>
                </c:pt>
                <c:pt idx="1392" formatCode="m/d/yyyy">
                  <c:v>40954.0</c:v>
                </c:pt>
                <c:pt idx="1393" formatCode="m/d/yyyy">
                  <c:v>40953.0</c:v>
                </c:pt>
                <c:pt idx="1394" formatCode="m/d/yyyy">
                  <c:v>40952.0</c:v>
                </c:pt>
                <c:pt idx="1395" formatCode="m/d/yyyy">
                  <c:v>40949.0</c:v>
                </c:pt>
                <c:pt idx="1396" formatCode="m/d/yyyy">
                  <c:v>40948.0</c:v>
                </c:pt>
                <c:pt idx="1397" formatCode="m/d/yyyy">
                  <c:v>40947.0</c:v>
                </c:pt>
                <c:pt idx="1398" formatCode="m/d/yyyy">
                  <c:v>40946.0</c:v>
                </c:pt>
                <c:pt idx="1399" formatCode="m/d/yyyy">
                  <c:v>40945.0</c:v>
                </c:pt>
                <c:pt idx="1400" formatCode="m/d/yyyy">
                  <c:v>40942.0</c:v>
                </c:pt>
                <c:pt idx="1401" formatCode="m/d/yyyy">
                  <c:v>40941.0</c:v>
                </c:pt>
                <c:pt idx="1402" formatCode="m/d/yyyy">
                  <c:v>40940.0</c:v>
                </c:pt>
                <c:pt idx="1403" formatCode="m/d/yyyy">
                  <c:v>40939.0</c:v>
                </c:pt>
                <c:pt idx="1404" formatCode="m/d/yyyy">
                  <c:v>40938.0</c:v>
                </c:pt>
                <c:pt idx="1405" formatCode="m/d/yyyy">
                  <c:v>40935.0</c:v>
                </c:pt>
                <c:pt idx="1406" formatCode="m/d/yyyy">
                  <c:v>40934.0</c:v>
                </c:pt>
                <c:pt idx="1407" formatCode="m/d/yyyy">
                  <c:v>40933.0</c:v>
                </c:pt>
                <c:pt idx="1408" formatCode="m/d/yyyy">
                  <c:v>40932.0</c:v>
                </c:pt>
                <c:pt idx="1409" formatCode="m/d/yyyy">
                  <c:v>40931.0</c:v>
                </c:pt>
                <c:pt idx="1410" formatCode="m/d/yyyy">
                  <c:v>40928.0</c:v>
                </c:pt>
                <c:pt idx="1411" formatCode="m/d/yyyy">
                  <c:v>40927.0</c:v>
                </c:pt>
                <c:pt idx="1412" formatCode="m/d/yyyy">
                  <c:v>40926.0</c:v>
                </c:pt>
                <c:pt idx="1413" formatCode="m/d/yyyy">
                  <c:v>40925.0</c:v>
                </c:pt>
                <c:pt idx="1414" formatCode="m/d/yyyy">
                  <c:v>40924.0</c:v>
                </c:pt>
                <c:pt idx="1415" formatCode="m/d/yyyy">
                  <c:v>40921.0</c:v>
                </c:pt>
                <c:pt idx="1416" formatCode="m/d/yyyy">
                  <c:v>40920.0</c:v>
                </c:pt>
                <c:pt idx="1417" formatCode="m/d/yyyy">
                  <c:v>40919.0</c:v>
                </c:pt>
                <c:pt idx="1418" formatCode="m/d/yyyy">
                  <c:v>40918.0</c:v>
                </c:pt>
                <c:pt idx="1419" formatCode="m/d/yyyy">
                  <c:v>40917.0</c:v>
                </c:pt>
                <c:pt idx="1420" formatCode="m/d/yyyy">
                  <c:v>40914.0</c:v>
                </c:pt>
                <c:pt idx="1421" formatCode="m/d/yyyy">
                  <c:v>40913.0</c:v>
                </c:pt>
                <c:pt idx="1422" formatCode="m/d/yyyy">
                  <c:v>40912.0</c:v>
                </c:pt>
                <c:pt idx="1423" formatCode="m/d/yyyy">
                  <c:v>40911.0</c:v>
                </c:pt>
                <c:pt idx="1424" formatCode="m/d/yyyy">
                  <c:v>40907.0</c:v>
                </c:pt>
                <c:pt idx="1425" formatCode="m/d/yyyy">
                  <c:v>40906.0</c:v>
                </c:pt>
                <c:pt idx="1426" formatCode="m/d/yyyy">
                  <c:v>40905.0</c:v>
                </c:pt>
                <c:pt idx="1427" formatCode="m/d/yyyy">
                  <c:v>40904.0</c:v>
                </c:pt>
                <c:pt idx="1428" formatCode="m/d/yyyy">
                  <c:v>40900.0</c:v>
                </c:pt>
                <c:pt idx="1429" formatCode="m/d/yyyy">
                  <c:v>40899.0</c:v>
                </c:pt>
                <c:pt idx="1430" formatCode="m/d/yyyy">
                  <c:v>40898.0</c:v>
                </c:pt>
                <c:pt idx="1431" formatCode="m/d/yyyy">
                  <c:v>40897.0</c:v>
                </c:pt>
                <c:pt idx="1432" formatCode="m/d/yyyy">
                  <c:v>40896.0</c:v>
                </c:pt>
                <c:pt idx="1433" formatCode="m/d/yyyy">
                  <c:v>40893.0</c:v>
                </c:pt>
                <c:pt idx="1434" formatCode="m/d/yyyy">
                  <c:v>40892.0</c:v>
                </c:pt>
                <c:pt idx="1435" formatCode="m/d/yyyy">
                  <c:v>40891.0</c:v>
                </c:pt>
                <c:pt idx="1436" formatCode="m/d/yyyy">
                  <c:v>40890.0</c:v>
                </c:pt>
                <c:pt idx="1437" formatCode="m/d/yyyy">
                  <c:v>40889.0</c:v>
                </c:pt>
                <c:pt idx="1438" formatCode="m/d/yyyy">
                  <c:v>40886.0</c:v>
                </c:pt>
                <c:pt idx="1439" formatCode="m/d/yyyy">
                  <c:v>40885.0</c:v>
                </c:pt>
                <c:pt idx="1440" formatCode="m/d/yyyy">
                  <c:v>40884.0</c:v>
                </c:pt>
                <c:pt idx="1441" formatCode="m/d/yyyy">
                  <c:v>40883.0</c:v>
                </c:pt>
                <c:pt idx="1442" formatCode="m/d/yyyy">
                  <c:v>40882.0</c:v>
                </c:pt>
                <c:pt idx="1443" formatCode="m/d/yyyy">
                  <c:v>40879.0</c:v>
                </c:pt>
                <c:pt idx="1444" formatCode="m/d/yyyy">
                  <c:v>40878.0</c:v>
                </c:pt>
                <c:pt idx="1445" formatCode="m/d/yyyy">
                  <c:v>40877.0</c:v>
                </c:pt>
                <c:pt idx="1446" formatCode="m/d/yyyy">
                  <c:v>40876.0</c:v>
                </c:pt>
                <c:pt idx="1447" formatCode="m/d/yyyy">
                  <c:v>40875.0</c:v>
                </c:pt>
                <c:pt idx="1448" formatCode="m/d/yyyy">
                  <c:v>40870.0</c:v>
                </c:pt>
                <c:pt idx="1449" formatCode="m/d/yyyy">
                  <c:v>40869.0</c:v>
                </c:pt>
                <c:pt idx="1450" formatCode="m/d/yyyy">
                  <c:v>40868.0</c:v>
                </c:pt>
                <c:pt idx="1451" formatCode="m/d/yyyy">
                  <c:v>40865.0</c:v>
                </c:pt>
                <c:pt idx="1452" formatCode="m/d/yyyy">
                  <c:v>40864.0</c:v>
                </c:pt>
                <c:pt idx="1453" formatCode="m/d/yyyy">
                  <c:v>40863.0</c:v>
                </c:pt>
                <c:pt idx="1454" formatCode="m/d/yyyy">
                  <c:v>40862.0</c:v>
                </c:pt>
                <c:pt idx="1455" formatCode="m/d/yyyy">
                  <c:v>40861.0</c:v>
                </c:pt>
                <c:pt idx="1456" formatCode="m/d/yyyy">
                  <c:v>40858.0</c:v>
                </c:pt>
                <c:pt idx="1457" formatCode="m/d/yyyy">
                  <c:v>40857.0</c:v>
                </c:pt>
                <c:pt idx="1458" formatCode="m/d/yyyy">
                  <c:v>40856.0</c:v>
                </c:pt>
                <c:pt idx="1459" formatCode="m/d/yyyy">
                  <c:v>40855.0</c:v>
                </c:pt>
                <c:pt idx="1460" formatCode="m/d/yyyy">
                  <c:v>40854.0</c:v>
                </c:pt>
                <c:pt idx="1461" formatCode="m/d/yyyy">
                  <c:v>40851.0</c:v>
                </c:pt>
                <c:pt idx="1462" formatCode="m/d/yyyy">
                  <c:v>40850.0</c:v>
                </c:pt>
                <c:pt idx="1463" formatCode="m/d/yyyy">
                  <c:v>40849.0</c:v>
                </c:pt>
                <c:pt idx="1464" formatCode="m/d/yyyy">
                  <c:v>40848.0</c:v>
                </c:pt>
                <c:pt idx="1465" formatCode="m/d/yyyy">
                  <c:v>40847.0</c:v>
                </c:pt>
                <c:pt idx="1466" formatCode="m/d/yyyy">
                  <c:v>40844.0</c:v>
                </c:pt>
                <c:pt idx="1467" formatCode="m/d/yyyy">
                  <c:v>40843.0</c:v>
                </c:pt>
                <c:pt idx="1468" formatCode="m/d/yyyy">
                  <c:v>40842.0</c:v>
                </c:pt>
                <c:pt idx="1469" formatCode="m/d/yyyy">
                  <c:v>40841.0</c:v>
                </c:pt>
                <c:pt idx="1470" formatCode="m/d/yyyy">
                  <c:v>40840.0</c:v>
                </c:pt>
                <c:pt idx="1471" formatCode="m/d/yyyy">
                  <c:v>40837.0</c:v>
                </c:pt>
                <c:pt idx="1472" formatCode="m/d/yyyy">
                  <c:v>40836.0</c:v>
                </c:pt>
                <c:pt idx="1473" formatCode="m/d/yyyy">
                  <c:v>40835.0</c:v>
                </c:pt>
                <c:pt idx="1474" formatCode="m/d/yyyy">
                  <c:v>40834.0</c:v>
                </c:pt>
                <c:pt idx="1475" formatCode="m/d/yyyy">
                  <c:v>40833.0</c:v>
                </c:pt>
                <c:pt idx="1476" formatCode="m/d/yyyy">
                  <c:v>40830.0</c:v>
                </c:pt>
                <c:pt idx="1477" formatCode="m/d/yyyy">
                  <c:v>40829.0</c:v>
                </c:pt>
                <c:pt idx="1478" formatCode="m/d/yyyy">
                  <c:v>40828.0</c:v>
                </c:pt>
                <c:pt idx="1479" formatCode="m/d/yyyy">
                  <c:v>40827.0</c:v>
                </c:pt>
                <c:pt idx="1480" formatCode="m/d/yyyy">
                  <c:v>40826.0</c:v>
                </c:pt>
                <c:pt idx="1481" formatCode="m/d/yyyy">
                  <c:v>40823.0</c:v>
                </c:pt>
                <c:pt idx="1482" formatCode="m/d/yyyy">
                  <c:v>40822.0</c:v>
                </c:pt>
                <c:pt idx="1483" formatCode="m/d/yyyy">
                  <c:v>40821.0</c:v>
                </c:pt>
                <c:pt idx="1484" formatCode="m/d/yyyy">
                  <c:v>40820.0</c:v>
                </c:pt>
                <c:pt idx="1485" formatCode="m/d/yyyy">
                  <c:v>40819.0</c:v>
                </c:pt>
                <c:pt idx="1486" formatCode="m/d/yyyy">
                  <c:v>40816.0</c:v>
                </c:pt>
                <c:pt idx="1487" formatCode="m/d/yyyy">
                  <c:v>40815.0</c:v>
                </c:pt>
                <c:pt idx="1488" formatCode="m/d/yyyy">
                  <c:v>40814.0</c:v>
                </c:pt>
                <c:pt idx="1489" formatCode="m/d/yyyy">
                  <c:v>40813.0</c:v>
                </c:pt>
                <c:pt idx="1490" formatCode="m/d/yyyy">
                  <c:v>40812.0</c:v>
                </c:pt>
                <c:pt idx="1491" formatCode="m/d/yyyy">
                  <c:v>40809.0</c:v>
                </c:pt>
                <c:pt idx="1492" formatCode="m/d/yyyy">
                  <c:v>40808.0</c:v>
                </c:pt>
                <c:pt idx="1493" formatCode="m/d/yyyy">
                  <c:v>40806.0</c:v>
                </c:pt>
                <c:pt idx="1494" formatCode="m/d/yyyy">
                  <c:v>40805.0</c:v>
                </c:pt>
                <c:pt idx="1495" formatCode="m/d/yyyy">
                  <c:v>40802.0</c:v>
                </c:pt>
                <c:pt idx="1496" formatCode="m/d/yyyy">
                  <c:v>40801.0</c:v>
                </c:pt>
                <c:pt idx="1497" formatCode="m/d/yyyy">
                  <c:v>40800.0</c:v>
                </c:pt>
                <c:pt idx="1498" formatCode="m/d/yyyy">
                  <c:v>40799.0</c:v>
                </c:pt>
                <c:pt idx="1499" formatCode="m/d/yyyy">
                  <c:v>40798.0</c:v>
                </c:pt>
                <c:pt idx="1500" formatCode="m/d/yyyy">
                  <c:v>40795.0</c:v>
                </c:pt>
                <c:pt idx="1501" formatCode="m/d/yyyy">
                  <c:v>40794.0</c:v>
                </c:pt>
                <c:pt idx="1502" formatCode="m/d/yyyy">
                  <c:v>40793.0</c:v>
                </c:pt>
                <c:pt idx="1503" formatCode="m/d/yyyy">
                  <c:v>40792.0</c:v>
                </c:pt>
                <c:pt idx="1504" formatCode="m/d/yyyy">
                  <c:v>40788.0</c:v>
                </c:pt>
                <c:pt idx="1505" formatCode="m/d/yyyy">
                  <c:v>40787.0</c:v>
                </c:pt>
                <c:pt idx="1506" formatCode="m/d/yyyy">
                  <c:v>40786.0</c:v>
                </c:pt>
                <c:pt idx="1507" formatCode="m/d/yyyy">
                  <c:v>40785.0</c:v>
                </c:pt>
                <c:pt idx="1508" formatCode="m/d/yyyy">
                  <c:v>40784.0</c:v>
                </c:pt>
                <c:pt idx="1509" formatCode="m/d/yyyy">
                  <c:v>40781.0</c:v>
                </c:pt>
                <c:pt idx="1510" formatCode="m/d/yyyy">
                  <c:v>40780.0</c:v>
                </c:pt>
                <c:pt idx="1511" formatCode="m/d/yyyy">
                  <c:v>40779.0</c:v>
                </c:pt>
                <c:pt idx="1512" formatCode="m/d/yyyy">
                  <c:v>40778.0</c:v>
                </c:pt>
                <c:pt idx="1513" formatCode="m/d/yyyy">
                  <c:v>40777.0</c:v>
                </c:pt>
                <c:pt idx="1514" formatCode="m/d/yyyy">
                  <c:v>40774.0</c:v>
                </c:pt>
                <c:pt idx="1515" formatCode="m/d/yyyy">
                  <c:v>40773.0</c:v>
                </c:pt>
                <c:pt idx="1516" formatCode="m/d/yyyy">
                  <c:v>40772.0</c:v>
                </c:pt>
                <c:pt idx="1517" formatCode="m/d/yyyy">
                  <c:v>40771.0</c:v>
                </c:pt>
                <c:pt idx="1518" formatCode="m/d/yyyy">
                  <c:v>40770.0</c:v>
                </c:pt>
                <c:pt idx="1519" formatCode="m/d/yyyy">
                  <c:v>40767.0</c:v>
                </c:pt>
                <c:pt idx="1520" formatCode="m/d/yyyy">
                  <c:v>40766.0</c:v>
                </c:pt>
                <c:pt idx="1521" formatCode="m/d/yyyy">
                  <c:v>40765.0</c:v>
                </c:pt>
                <c:pt idx="1522" formatCode="m/d/yyyy">
                  <c:v>40764.0</c:v>
                </c:pt>
                <c:pt idx="1523" formatCode="m/d/yyyy">
                  <c:v>40763.0</c:v>
                </c:pt>
                <c:pt idx="1524" formatCode="m/d/yyyy">
                  <c:v>40760.0</c:v>
                </c:pt>
                <c:pt idx="1525" formatCode="m/d/yyyy">
                  <c:v>40759.0</c:v>
                </c:pt>
                <c:pt idx="1526" formatCode="m/d/yyyy">
                  <c:v>40758.0</c:v>
                </c:pt>
                <c:pt idx="1527" formatCode="m/d/yyyy">
                  <c:v>40757.0</c:v>
                </c:pt>
                <c:pt idx="1528" formatCode="m/d/yyyy">
                  <c:v>40756.0</c:v>
                </c:pt>
                <c:pt idx="1529" formatCode="m/d/yyyy">
                  <c:v>40753.0</c:v>
                </c:pt>
                <c:pt idx="1530" formatCode="m/d/yyyy">
                  <c:v>40752.0</c:v>
                </c:pt>
                <c:pt idx="1531" formatCode="m/d/yyyy">
                  <c:v>40751.0</c:v>
                </c:pt>
                <c:pt idx="1532" formatCode="m/d/yyyy">
                  <c:v>40750.0</c:v>
                </c:pt>
                <c:pt idx="1533" formatCode="m/d/yyyy">
                  <c:v>40749.0</c:v>
                </c:pt>
                <c:pt idx="1534" formatCode="m/d/yyyy">
                  <c:v>40746.0</c:v>
                </c:pt>
                <c:pt idx="1535" formatCode="m/d/yyyy">
                  <c:v>40745.0</c:v>
                </c:pt>
                <c:pt idx="1536" formatCode="m/d/yyyy">
                  <c:v>40744.0</c:v>
                </c:pt>
                <c:pt idx="1537" formatCode="m/d/yyyy">
                  <c:v>40743.0</c:v>
                </c:pt>
                <c:pt idx="1538" formatCode="m/d/yyyy">
                  <c:v>40742.0</c:v>
                </c:pt>
                <c:pt idx="1539" formatCode="m/d/yyyy">
                  <c:v>40739.0</c:v>
                </c:pt>
                <c:pt idx="1540" formatCode="m/d/yyyy">
                  <c:v>40738.0</c:v>
                </c:pt>
                <c:pt idx="1541" formatCode="m/d/yyyy">
                  <c:v>40737.0</c:v>
                </c:pt>
                <c:pt idx="1542" formatCode="m/d/yyyy">
                  <c:v>40736.0</c:v>
                </c:pt>
                <c:pt idx="1543" formatCode="m/d/yyyy">
                  <c:v>40735.0</c:v>
                </c:pt>
                <c:pt idx="1544" formatCode="m/d/yyyy">
                  <c:v>40732.0</c:v>
                </c:pt>
                <c:pt idx="1545" formatCode="m/d/yyyy">
                  <c:v>40730.0</c:v>
                </c:pt>
                <c:pt idx="1546" formatCode="m/d/yyyy">
                  <c:v>40729.0</c:v>
                </c:pt>
                <c:pt idx="1547" formatCode="m/d/yyyy">
                  <c:v>40725.0</c:v>
                </c:pt>
                <c:pt idx="1548" formatCode="m/d/yyyy">
                  <c:v>40724.0</c:v>
                </c:pt>
                <c:pt idx="1549" formatCode="m/d/yyyy">
                  <c:v>40723.0</c:v>
                </c:pt>
                <c:pt idx="1550" formatCode="m/d/yyyy">
                  <c:v>40722.0</c:v>
                </c:pt>
                <c:pt idx="1551" formatCode="m/d/yyyy">
                  <c:v>40721.0</c:v>
                </c:pt>
                <c:pt idx="1552" formatCode="m/d/yyyy">
                  <c:v>40718.0</c:v>
                </c:pt>
                <c:pt idx="1553" formatCode="m/d/yyyy">
                  <c:v>40717.0</c:v>
                </c:pt>
                <c:pt idx="1554" formatCode="m/d/yyyy">
                  <c:v>40716.0</c:v>
                </c:pt>
                <c:pt idx="1555" formatCode="m/d/yyyy">
                  <c:v>40715.0</c:v>
                </c:pt>
                <c:pt idx="1556" formatCode="m/d/yyyy">
                  <c:v>40714.0</c:v>
                </c:pt>
                <c:pt idx="1557" formatCode="m/d/yyyy">
                  <c:v>40711.0</c:v>
                </c:pt>
                <c:pt idx="1558" formatCode="m/d/yyyy">
                  <c:v>40710.0</c:v>
                </c:pt>
                <c:pt idx="1559" formatCode="m/d/yyyy">
                  <c:v>40709.0</c:v>
                </c:pt>
                <c:pt idx="1560" formatCode="m/d/yyyy">
                  <c:v>40708.0</c:v>
                </c:pt>
                <c:pt idx="1561" formatCode="m/d/yyyy">
                  <c:v>40707.0</c:v>
                </c:pt>
                <c:pt idx="1562" formatCode="m/d/yyyy">
                  <c:v>40704.0</c:v>
                </c:pt>
                <c:pt idx="1563" formatCode="m/d/yyyy">
                  <c:v>40703.0</c:v>
                </c:pt>
                <c:pt idx="1564" formatCode="m/d/yyyy">
                  <c:v>40702.0</c:v>
                </c:pt>
                <c:pt idx="1565" formatCode="m/d/yyyy">
                  <c:v>40701.0</c:v>
                </c:pt>
                <c:pt idx="1566" formatCode="m/d/yyyy">
                  <c:v>40700.0</c:v>
                </c:pt>
                <c:pt idx="1567" formatCode="m/d/yyyy">
                  <c:v>40697.0</c:v>
                </c:pt>
                <c:pt idx="1568" formatCode="m/d/yyyy">
                  <c:v>40696.0</c:v>
                </c:pt>
                <c:pt idx="1569" formatCode="m/d/yyyy">
                  <c:v>40695.0</c:v>
                </c:pt>
                <c:pt idx="1570" formatCode="m/d/yyyy">
                  <c:v>40694.0</c:v>
                </c:pt>
                <c:pt idx="1571" formatCode="m/d/yyyy">
                  <c:v>40690.0</c:v>
                </c:pt>
                <c:pt idx="1572" formatCode="m/d/yyyy">
                  <c:v>40689.0</c:v>
                </c:pt>
              </c:numCache>
            </c:numRef>
          </c:cat>
          <c:val>
            <c:numRef>
              <c:f>'Original ver'!$C$8:$C$1580</c:f>
              <c:numCache>
                <c:formatCode>_("$"* #,##0.0000_);_("$"* \(#,##0.0000\);_("$"* "-"??_);_(@_)</c:formatCode>
                <c:ptCount val="1573"/>
                <c:pt idx="0">
                  <c:v>35.53281</c:v>
                </c:pt>
                <c:pt idx="1">
                  <c:v>35.53281</c:v>
                </c:pt>
                <c:pt idx="2">
                  <c:v>35.53281</c:v>
                </c:pt>
                <c:pt idx="3">
                  <c:v>35.53281</c:v>
                </c:pt>
                <c:pt idx="4">
                  <c:v>35.53281</c:v>
                </c:pt>
                <c:pt idx="5">
                  <c:v>35.53281</c:v>
                </c:pt>
                <c:pt idx="6">
                  <c:v>35.53281</c:v>
                </c:pt>
                <c:pt idx="7">
                  <c:v>35.53281</c:v>
                </c:pt>
                <c:pt idx="8">
                  <c:v>35.53281000000001</c:v>
                </c:pt>
                <c:pt idx="9">
                  <c:v>35.53281000000001</c:v>
                </c:pt>
                <c:pt idx="10">
                  <c:v>35.53281000000001</c:v>
                </c:pt>
                <c:pt idx="11">
                  <c:v>35.53281000000001</c:v>
                </c:pt>
                <c:pt idx="12">
                  <c:v>35.53281000000001</c:v>
                </c:pt>
                <c:pt idx="13">
                  <c:v>35.181</c:v>
                </c:pt>
                <c:pt idx="14">
                  <c:v>35.181</c:v>
                </c:pt>
                <c:pt idx="15">
                  <c:v>34.94646</c:v>
                </c:pt>
                <c:pt idx="16">
                  <c:v>34.94646</c:v>
                </c:pt>
                <c:pt idx="17">
                  <c:v>34.94646</c:v>
                </c:pt>
                <c:pt idx="18">
                  <c:v>34.82919</c:v>
                </c:pt>
                <c:pt idx="19">
                  <c:v>34.59465</c:v>
                </c:pt>
                <c:pt idx="20">
                  <c:v>34.59465</c:v>
                </c:pt>
                <c:pt idx="21">
                  <c:v>34.24284</c:v>
                </c:pt>
                <c:pt idx="22">
                  <c:v>34.24284</c:v>
                </c:pt>
                <c:pt idx="23">
                  <c:v>34.24284</c:v>
                </c:pt>
                <c:pt idx="24">
                  <c:v>34.15488749999999</c:v>
                </c:pt>
                <c:pt idx="25">
                  <c:v>34.0083</c:v>
                </c:pt>
                <c:pt idx="26">
                  <c:v>33.42195</c:v>
                </c:pt>
                <c:pt idx="27">
                  <c:v>33.42195</c:v>
                </c:pt>
                <c:pt idx="28">
                  <c:v>33.42195</c:v>
                </c:pt>
                <c:pt idx="29">
                  <c:v>33.42195</c:v>
                </c:pt>
                <c:pt idx="30">
                  <c:v>33.42195</c:v>
                </c:pt>
                <c:pt idx="31">
                  <c:v>33.42195</c:v>
                </c:pt>
                <c:pt idx="32">
                  <c:v>33.42195</c:v>
                </c:pt>
                <c:pt idx="33">
                  <c:v>33.42195</c:v>
                </c:pt>
                <c:pt idx="34">
                  <c:v>33.011505</c:v>
                </c:pt>
                <c:pt idx="35">
                  <c:v>32.95287</c:v>
                </c:pt>
                <c:pt idx="36">
                  <c:v>32.95287</c:v>
                </c:pt>
                <c:pt idx="37">
                  <c:v>32.542425</c:v>
                </c:pt>
                <c:pt idx="38">
                  <c:v>32.36652</c:v>
                </c:pt>
                <c:pt idx="39">
                  <c:v>32.13198000000001</c:v>
                </c:pt>
                <c:pt idx="40">
                  <c:v>32.24925000000001</c:v>
                </c:pt>
                <c:pt idx="41">
                  <c:v>32.01471</c:v>
                </c:pt>
                <c:pt idx="42">
                  <c:v>31.89744</c:v>
                </c:pt>
                <c:pt idx="43">
                  <c:v>31.721535</c:v>
                </c:pt>
                <c:pt idx="44">
                  <c:v>31.89744</c:v>
                </c:pt>
                <c:pt idx="45">
                  <c:v>31.89744</c:v>
                </c:pt>
                <c:pt idx="46">
                  <c:v>31.89744</c:v>
                </c:pt>
                <c:pt idx="47">
                  <c:v>31.89744</c:v>
                </c:pt>
                <c:pt idx="48">
                  <c:v>31.89744</c:v>
                </c:pt>
                <c:pt idx="49">
                  <c:v>31.89744</c:v>
                </c:pt>
                <c:pt idx="50">
                  <c:v>31.89744</c:v>
                </c:pt>
                <c:pt idx="51">
                  <c:v>31.89744</c:v>
                </c:pt>
                <c:pt idx="52">
                  <c:v>31.78017</c:v>
                </c:pt>
                <c:pt idx="53">
                  <c:v>31.6629</c:v>
                </c:pt>
                <c:pt idx="54">
                  <c:v>31.6629</c:v>
                </c:pt>
                <c:pt idx="55">
                  <c:v>31.6629</c:v>
                </c:pt>
                <c:pt idx="56">
                  <c:v>31.6629</c:v>
                </c:pt>
                <c:pt idx="57">
                  <c:v>31.6629</c:v>
                </c:pt>
                <c:pt idx="58">
                  <c:v>31.6629</c:v>
                </c:pt>
                <c:pt idx="59">
                  <c:v>31.6629</c:v>
                </c:pt>
                <c:pt idx="60">
                  <c:v>31.6629</c:v>
                </c:pt>
                <c:pt idx="61">
                  <c:v>31.6629</c:v>
                </c:pt>
                <c:pt idx="62">
                  <c:v>31.6629</c:v>
                </c:pt>
                <c:pt idx="63">
                  <c:v>31.31109</c:v>
                </c:pt>
                <c:pt idx="64">
                  <c:v>31.31109</c:v>
                </c:pt>
                <c:pt idx="65">
                  <c:v>31.31109</c:v>
                </c:pt>
                <c:pt idx="66">
                  <c:v>31.31109</c:v>
                </c:pt>
                <c:pt idx="67">
                  <c:v>31.07655</c:v>
                </c:pt>
                <c:pt idx="68">
                  <c:v>31.07655</c:v>
                </c:pt>
                <c:pt idx="69">
                  <c:v>31.07655</c:v>
                </c:pt>
                <c:pt idx="70">
                  <c:v>31.07655</c:v>
                </c:pt>
                <c:pt idx="71">
                  <c:v>30.4902</c:v>
                </c:pt>
                <c:pt idx="72">
                  <c:v>30.49019999999999</c:v>
                </c:pt>
                <c:pt idx="73">
                  <c:v>30.49019999999999</c:v>
                </c:pt>
                <c:pt idx="74">
                  <c:v>30.49019999999999</c:v>
                </c:pt>
                <c:pt idx="75">
                  <c:v>30.49019999999999</c:v>
                </c:pt>
                <c:pt idx="76">
                  <c:v>30.49019999999999</c:v>
                </c:pt>
                <c:pt idx="77">
                  <c:v>30.49019999999999</c:v>
                </c:pt>
                <c:pt idx="78">
                  <c:v>30.49019999999999</c:v>
                </c:pt>
                <c:pt idx="79">
                  <c:v>30.49019999999999</c:v>
                </c:pt>
                <c:pt idx="80">
                  <c:v>30.49019999999999</c:v>
                </c:pt>
                <c:pt idx="81">
                  <c:v>30.25566</c:v>
                </c:pt>
                <c:pt idx="82">
                  <c:v>29.90384999999999</c:v>
                </c:pt>
                <c:pt idx="83">
                  <c:v>29.90384999999999</c:v>
                </c:pt>
                <c:pt idx="84">
                  <c:v>29.90384999999999</c:v>
                </c:pt>
                <c:pt idx="85">
                  <c:v>28.73115000000001</c:v>
                </c:pt>
                <c:pt idx="86">
                  <c:v>28.73115000000001</c:v>
                </c:pt>
                <c:pt idx="87">
                  <c:v>29.610675</c:v>
                </c:pt>
                <c:pt idx="88">
                  <c:v>29.610675</c:v>
                </c:pt>
                <c:pt idx="89">
                  <c:v>29.610675</c:v>
                </c:pt>
                <c:pt idx="90">
                  <c:v>29.610675</c:v>
                </c:pt>
                <c:pt idx="91">
                  <c:v>29.610675</c:v>
                </c:pt>
                <c:pt idx="92">
                  <c:v>29.610675</c:v>
                </c:pt>
                <c:pt idx="93">
                  <c:v>29.610675</c:v>
                </c:pt>
                <c:pt idx="94">
                  <c:v>29.610675</c:v>
                </c:pt>
                <c:pt idx="95">
                  <c:v>30.37293</c:v>
                </c:pt>
                <c:pt idx="96">
                  <c:v>30.37293</c:v>
                </c:pt>
                <c:pt idx="97">
                  <c:v>30.37293</c:v>
                </c:pt>
                <c:pt idx="98">
                  <c:v>30.37293</c:v>
                </c:pt>
                <c:pt idx="99">
                  <c:v>30.37293</c:v>
                </c:pt>
                <c:pt idx="100">
                  <c:v>30.37293</c:v>
                </c:pt>
                <c:pt idx="101">
                  <c:v>30.37293</c:v>
                </c:pt>
                <c:pt idx="102">
                  <c:v>30.37293</c:v>
                </c:pt>
                <c:pt idx="103">
                  <c:v>30.37293</c:v>
                </c:pt>
                <c:pt idx="104">
                  <c:v>30.37293</c:v>
                </c:pt>
                <c:pt idx="105">
                  <c:v>30.37293</c:v>
                </c:pt>
                <c:pt idx="106">
                  <c:v>30.37293</c:v>
                </c:pt>
                <c:pt idx="107">
                  <c:v>30.37293</c:v>
                </c:pt>
                <c:pt idx="108">
                  <c:v>30.37293</c:v>
                </c:pt>
                <c:pt idx="109">
                  <c:v>29.90384999999999</c:v>
                </c:pt>
                <c:pt idx="110">
                  <c:v>29.90384999999999</c:v>
                </c:pt>
                <c:pt idx="111">
                  <c:v>29.90384999999999</c:v>
                </c:pt>
                <c:pt idx="112">
                  <c:v>29.90384999999999</c:v>
                </c:pt>
                <c:pt idx="113">
                  <c:v>29.90384999999999</c:v>
                </c:pt>
                <c:pt idx="114">
                  <c:v>29.90384999999999</c:v>
                </c:pt>
                <c:pt idx="115">
                  <c:v>30.72474</c:v>
                </c:pt>
                <c:pt idx="116">
                  <c:v>30.72474</c:v>
                </c:pt>
                <c:pt idx="117">
                  <c:v>30.72474</c:v>
                </c:pt>
                <c:pt idx="118">
                  <c:v>30.72474</c:v>
                </c:pt>
                <c:pt idx="119">
                  <c:v>30.72474</c:v>
                </c:pt>
                <c:pt idx="120">
                  <c:v>30.72474</c:v>
                </c:pt>
                <c:pt idx="121">
                  <c:v>30.72474</c:v>
                </c:pt>
                <c:pt idx="122">
                  <c:v>30.72474</c:v>
                </c:pt>
                <c:pt idx="123">
                  <c:v>30.72474</c:v>
                </c:pt>
                <c:pt idx="124">
                  <c:v>30.72474</c:v>
                </c:pt>
                <c:pt idx="125">
                  <c:v>31.31109</c:v>
                </c:pt>
                <c:pt idx="126">
                  <c:v>31.31109</c:v>
                </c:pt>
                <c:pt idx="127">
                  <c:v>31.31109</c:v>
                </c:pt>
                <c:pt idx="128">
                  <c:v>31.369725</c:v>
                </c:pt>
                <c:pt idx="129">
                  <c:v>31.369725</c:v>
                </c:pt>
                <c:pt idx="130">
                  <c:v>31.369725</c:v>
                </c:pt>
                <c:pt idx="131">
                  <c:v>31.252455</c:v>
                </c:pt>
                <c:pt idx="132">
                  <c:v>31.252455</c:v>
                </c:pt>
                <c:pt idx="133">
                  <c:v>31.252455</c:v>
                </c:pt>
                <c:pt idx="134">
                  <c:v>31.252455</c:v>
                </c:pt>
                <c:pt idx="135">
                  <c:v>31.252455</c:v>
                </c:pt>
                <c:pt idx="136">
                  <c:v>31.252455</c:v>
                </c:pt>
                <c:pt idx="137">
                  <c:v>31.252455</c:v>
                </c:pt>
                <c:pt idx="138">
                  <c:v>31.252455</c:v>
                </c:pt>
                <c:pt idx="139">
                  <c:v>31.252455</c:v>
                </c:pt>
                <c:pt idx="140">
                  <c:v>31.252455</c:v>
                </c:pt>
                <c:pt idx="141">
                  <c:v>31.19382000000001</c:v>
                </c:pt>
                <c:pt idx="142">
                  <c:v>31.19382000000001</c:v>
                </c:pt>
                <c:pt idx="143">
                  <c:v>31.19382000000001</c:v>
                </c:pt>
                <c:pt idx="144">
                  <c:v>31.369725</c:v>
                </c:pt>
                <c:pt idx="145">
                  <c:v>31.369725</c:v>
                </c:pt>
                <c:pt idx="146">
                  <c:v>31.486995</c:v>
                </c:pt>
                <c:pt idx="147">
                  <c:v>31.486995</c:v>
                </c:pt>
                <c:pt idx="148">
                  <c:v>31.486995</c:v>
                </c:pt>
                <c:pt idx="149">
                  <c:v>31.369725</c:v>
                </c:pt>
                <c:pt idx="150">
                  <c:v>31.78017</c:v>
                </c:pt>
                <c:pt idx="151">
                  <c:v>31.838805</c:v>
                </c:pt>
                <c:pt idx="152">
                  <c:v>31.838805</c:v>
                </c:pt>
                <c:pt idx="153">
                  <c:v>31.838805</c:v>
                </c:pt>
                <c:pt idx="154">
                  <c:v>31.95607500000001</c:v>
                </c:pt>
                <c:pt idx="155">
                  <c:v>31.95607500000001</c:v>
                </c:pt>
                <c:pt idx="156">
                  <c:v>31.95607500000001</c:v>
                </c:pt>
                <c:pt idx="157">
                  <c:v>31.95607500000001</c:v>
                </c:pt>
                <c:pt idx="158">
                  <c:v>31.95607500000001</c:v>
                </c:pt>
                <c:pt idx="159">
                  <c:v>31.95607500000001</c:v>
                </c:pt>
                <c:pt idx="160">
                  <c:v>32.13198000000001</c:v>
                </c:pt>
                <c:pt idx="161">
                  <c:v>32.13198000000001</c:v>
                </c:pt>
                <c:pt idx="162">
                  <c:v>32.13198000000001</c:v>
                </c:pt>
                <c:pt idx="163">
                  <c:v>32.01471000000001</c:v>
                </c:pt>
                <c:pt idx="164">
                  <c:v>32.01471000000001</c:v>
                </c:pt>
                <c:pt idx="165">
                  <c:v>32.01471000000001</c:v>
                </c:pt>
                <c:pt idx="166">
                  <c:v>32.01471000000001</c:v>
                </c:pt>
                <c:pt idx="167">
                  <c:v>32.073345</c:v>
                </c:pt>
                <c:pt idx="168">
                  <c:v>32.13198000000001</c:v>
                </c:pt>
                <c:pt idx="169">
                  <c:v>31.95607500000001</c:v>
                </c:pt>
                <c:pt idx="170">
                  <c:v>31.95607500000001</c:v>
                </c:pt>
                <c:pt idx="171">
                  <c:v>31.95607500000001</c:v>
                </c:pt>
                <c:pt idx="172">
                  <c:v>31.95607500000001</c:v>
                </c:pt>
                <c:pt idx="173">
                  <c:v>31.95607500000001</c:v>
                </c:pt>
                <c:pt idx="174">
                  <c:v>28.96568999999999</c:v>
                </c:pt>
                <c:pt idx="175">
                  <c:v>28.96568999999999</c:v>
                </c:pt>
                <c:pt idx="176">
                  <c:v>28.96568999999999</c:v>
                </c:pt>
                <c:pt idx="177">
                  <c:v>28.96568999999999</c:v>
                </c:pt>
                <c:pt idx="178">
                  <c:v>28.96568999999999</c:v>
                </c:pt>
                <c:pt idx="179">
                  <c:v>28.96568999999999</c:v>
                </c:pt>
                <c:pt idx="180">
                  <c:v>28.70183249999999</c:v>
                </c:pt>
                <c:pt idx="181">
                  <c:v>29.37613499999999</c:v>
                </c:pt>
                <c:pt idx="182">
                  <c:v>29.37613499999999</c:v>
                </c:pt>
                <c:pt idx="183">
                  <c:v>29.78658</c:v>
                </c:pt>
                <c:pt idx="184">
                  <c:v>29.78658</c:v>
                </c:pt>
                <c:pt idx="185">
                  <c:v>29.90384999999999</c:v>
                </c:pt>
                <c:pt idx="186">
                  <c:v>30.49019999999999</c:v>
                </c:pt>
                <c:pt idx="187">
                  <c:v>30.60747000000001</c:v>
                </c:pt>
                <c:pt idx="188">
                  <c:v>30.60747000000001</c:v>
                </c:pt>
                <c:pt idx="189">
                  <c:v>30.60747000000001</c:v>
                </c:pt>
                <c:pt idx="190">
                  <c:v>30.66610500000001</c:v>
                </c:pt>
                <c:pt idx="191">
                  <c:v>30.72474</c:v>
                </c:pt>
                <c:pt idx="192">
                  <c:v>31.07655</c:v>
                </c:pt>
                <c:pt idx="193">
                  <c:v>30.4902</c:v>
                </c:pt>
                <c:pt idx="194">
                  <c:v>30.4902</c:v>
                </c:pt>
                <c:pt idx="195">
                  <c:v>29.55203999999999</c:v>
                </c:pt>
                <c:pt idx="196">
                  <c:v>29.55203999999999</c:v>
                </c:pt>
                <c:pt idx="197">
                  <c:v>29.43476999999999</c:v>
                </c:pt>
                <c:pt idx="198">
                  <c:v>28.96568999999999</c:v>
                </c:pt>
                <c:pt idx="199">
                  <c:v>28.96568999999999</c:v>
                </c:pt>
                <c:pt idx="200">
                  <c:v>28.96568999999999</c:v>
                </c:pt>
                <c:pt idx="201">
                  <c:v>28.02753</c:v>
                </c:pt>
                <c:pt idx="202">
                  <c:v>28.02753</c:v>
                </c:pt>
                <c:pt idx="203">
                  <c:v>27.91026</c:v>
                </c:pt>
                <c:pt idx="204">
                  <c:v>27.91026</c:v>
                </c:pt>
                <c:pt idx="205">
                  <c:v>27.91026</c:v>
                </c:pt>
                <c:pt idx="206">
                  <c:v>27.67572</c:v>
                </c:pt>
                <c:pt idx="207">
                  <c:v>27.67572</c:v>
                </c:pt>
                <c:pt idx="208">
                  <c:v>27.67572</c:v>
                </c:pt>
                <c:pt idx="209">
                  <c:v>27.79299</c:v>
                </c:pt>
                <c:pt idx="210">
                  <c:v>27.91026</c:v>
                </c:pt>
                <c:pt idx="211">
                  <c:v>27.91026</c:v>
                </c:pt>
                <c:pt idx="212">
                  <c:v>27.91026</c:v>
                </c:pt>
                <c:pt idx="213">
                  <c:v>27.91026</c:v>
                </c:pt>
                <c:pt idx="214">
                  <c:v>27.67572</c:v>
                </c:pt>
                <c:pt idx="215">
                  <c:v>27.79299</c:v>
                </c:pt>
                <c:pt idx="216">
                  <c:v>27.79299</c:v>
                </c:pt>
                <c:pt idx="217">
                  <c:v>27.79299</c:v>
                </c:pt>
                <c:pt idx="218">
                  <c:v>27.79299</c:v>
                </c:pt>
                <c:pt idx="219">
                  <c:v>27.265275</c:v>
                </c:pt>
                <c:pt idx="220">
                  <c:v>27.265275</c:v>
                </c:pt>
                <c:pt idx="221">
                  <c:v>27.32391</c:v>
                </c:pt>
                <c:pt idx="222">
                  <c:v>27.32391</c:v>
                </c:pt>
                <c:pt idx="223">
                  <c:v>26.03393999999999</c:v>
                </c:pt>
                <c:pt idx="224">
                  <c:v>25.7994</c:v>
                </c:pt>
                <c:pt idx="225">
                  <c:v>24.919875</c:v>
                </c:pt>
                <c:pt idx="226">
                  <c:v>24.919875</c:v>
                </c:pt>
                <c:pt idx="227">
                  <c:v>24.74397</c:v>
                </c:pt>
                <c:pt idx="228">
                  <c:v>24.74397</c:v>
                </c:pt>
                <c:pt idx="229">
                  <c:v>24.74397</c:v>
                </c:pt>
                <c:pt idx="230">
                  <c:v>24.74397</c:v>
                </c:pt>
                <c:pt idx="231">
                  <c:v>24.74397</c:v>
                </c:pt>
                <c:pt idx="232">
                  <c:v>24.74397</c:v>
                </c:pt>
                <c:pt idx="233">
                  <c:v>24.39216</c:v>
                </c:pt>
                <c:pt idx="234">
                  <c:v>24.39216</c:v>
                </c:pt>
                <c:pt idx="235">
                  <c:v>24.04035</c:v>
                </c:pt>
                <c:pt idx="236">
                  <c:v>24.04035</c:v>
                </c:pt>
                <c:pt idx="237">
                  <c:v>24.04035</c:v>
                </c:pt>
                <c:pt idx="238">
                  <c:v>24.04035</c:v>
                </c:pt>
                <c:pt idx="239">
                  <c:v>24.04035</c:v>
                </c:pt>
                <c:pt idx="240">
                  <c:v>24.04035</c:v>
                </c:pt>
                <c:pt idx="241">
                  <c:v>24.04035</c:v>
                </c:pt>
                <c:pt idx="242">
                  <c:v>23.80581</c:v>
                </c:pt>
                <c:pt idx="243">
                  <c:v>23.80581</c:v>
                </c:pt>
                <c:pt idx="244">
                  <c:v>23.10219</c:v>
                </c:pt>
                <c:pt idx="245">
                  <c:v>23.10219</c:v>
                </c:pt>
                <c:pt idx="246">
                  <c:v>23.10219</c:v>
                </c:pt>
                <c:pt idx="247">
                  <c:v>23.10219</c:v>
                </c:pt>
                <c:pt idx="248">
                  <c:v>23.10219</c:v>
                </c:pt>
                <c:pt idx="249">
                  <c:v>23.10219</c:v>
                </c:pt>
                <c:pt idx="250">
                  <c:v>22.98492</c:v>
                </c:pt>
                <c:pt idx="251">
                  <c:v>22.98492</c:v>
                </c:pt>
                <c:pt idx="252">
                  <c:v>22.86765</c:v>
                </c:pt>
                <c:pt idx="253">
                  <c:v>22.63311</c:v>
                </c:pt>
                <c:pt idx="254">
                  <c:v>22.63311</c:v>
                </c:pt>
                <c:pt idx="255">
                  <c:v>22.28129999999999</c:v>
                </c:pt>
                <c:pt idx="256">
                  <c:v>22.28129999999999</c:v>
                </c:pt>
                <c:pt idx="257">
                  <c:v>22.28129999999999</c:v>
                </c:pt>
                <c:pt idx="258">
                  <c:v>22.28129999999999</c:v>
                </c:pt>
                <c:pt idx="259">
                  <c:v>22.28129999999999</c:v>
                </c:pt>
                <c:pt idx="260">
                  <c:v>22.28129999999999</c:v>
                </c:pt>
                <c:pt idx="261">
                  <c:v>22.28129999999999</c:v>
                </c:pt>
                <c:pt idx="262">
                  <c:v>22.28129999999999</c:v>
                </c:pt>
                <c:pt idx="263">
                  <c:v>22.28129999999999</c:v>
                </c:pt>
                <c:pt idx="264">
                  <c:v>22.28129999999999</c:v>
                </c:pt>
                <c:pt idx="265">
                  <c:v>22.28129999999999</c:v>
                </c:pt>
                <c:pt idx="266">
                  <c:v>22.28129999999999</c:v>
                </c:pt>
                <c:pt idx="267">
                  <c:v>22.28129999999999</c:v>
                </c:pt>
                <c:pt idx="268">
                  <c:v>22.28129999999999</c:v>
                </c:pt>
                <c:pt idx="269">
                  <c:v>22.28129999999999</c:v>
                </c:pt>
                <c:pt idx="270">
                  <c:v>22.16403</c:v>
                </c:pt>
                <c:pt idx="271">
                  <c:v>22.28129999999999</c:v>
                </c:pt>
                <c:pt idx="272">
                  <c:v>22.28129999999999</c:v>
                </c:pt>
                <c:pt idx="273">
                  <c:v>22.28129999999999</c:v>
                </c:pt>
                <c:pt idx="274">
                  <c:v>22.04676</c:v>
                </c:pt>
                <c:pt idx="275">
                  <c:v>22.04676</c:v>
                </c:pt>
                <c:pt idx="276">
                  <c:v>22.04676</c:v>
                </c:pt>
                <c:pt idx="277">
                  <c:v>22.04676</c:v>
                </c:pt>
                <c:pt idx="278">
                  <c:v>22.04676</c:v>
                </c:pt>
                <c:pt idx="279">
                  <c:v>22.04676</c:v>
                </c:pt>
                <c:pt idx="280">
                  <c:v>22.04676</c:v>
                </c:pt>
                <c:pt idx="281">
                  <c:v>22.04676</c:v>
                </c:pt>
                <c:pt idx="282">
                  <c:v>21.753585</c:v>
                </c:pt>
                <c:pt idx="283">
                  <c:v>21.753585</c:v>
                </c:pt>
                <c:pt idx="284">
                  <c:v>21.57768</c:v>
                </c:pt>
                <c:pt idx="285">
                  <c:v>21.57768</c:v>
                </c:pt>
                <c:pt idx="286">
                  <c:v>21.57768</c:v>
                </c:pt>
                <c:pt idx="287">
                  <c:v>21.57768</c:v>
                </c:pt>
                <c:pt idx="288">
                  <c:v>21.284505</c:v>
                </c:pt>
                <c:pt idx="289">
                  <c:v>21.284505</c:v>
                </c:pt>
                <c:pt idx="290">
                  <c:v>21.284505</c:v>
                </c:pt>
                <c:pt idx="291">
                  <c:v>21.284505</c:v>
                </c:pt>
                <c:pt idx="292">
                  <c:v>21.284505</c:v>
                </c:pt>
                <c:pt idx="293">
                  <c:v>21.16723500000001</c:v>
                </c:pt>
                <c:pt idx="294">
                  <c:v>21.049965</c:v>
                </c:pt>
                <c:pt idx="295">
                  <c:v>21.049965</c:v>
                </c:pt>
                <c:pt idx="296">
                  <c:v>21.16723500000001</c:v>
                </c:pt>
                <c:pt idx="297">
                  <c:v>21.16723500000001</c:v>
                </c:pt>
                <c:pt idx="298">
                  <c:v>21.16723500000001</c:v>
                </c:pt>
                <c:pt idx="299">
                  <c:v>21.16723500000001</c:v>
                </c:pt>
                <c:pt idx="300">
                  <c:v>21.16723500000001</c:v>
                </c:pt>
                <c:pt idx="301">
                  <c:v>20.69815500000001</c:v>
                </c:pt>
                <c:pt idx="302">
                  <c:v>20.69815500000001</c:v>
                </c:pt>
                <c:pt idx="303">
                  <c:v>20.69815500000001</c:v>
                </c:pt>
                <c:pt idx="304">
                  <c:v>20.69815500000001</c:v>
                </c:pt>
                <c:pt idx="305">
                  <c:v>20.69815500000001</c:v>
                </c:pt>
                <c:pt idx="306">
                  <c:v>20.69815500000001</c:v>
                </c:pt>
                <c:pt idx="307">
                  <c:v>20.69815500000001</c:v>
                </c:pt>
                <c:pt idx="308">
                  <c:v>20.69815500000001</c:v>
                </c:pt>
                <c:pt idx="309">
                  <c:v>20.69815500000001</c:v>
                </c:pt>
                <c:pt idx="310">
                  <c:v>20.69815500000001</c:v>
                </c:pt>
                <c:pt idx="311">
                  <c:v>20.69815500000001</c:v>
                </c:pt>
                <c:pt idx="312">
                  <c:v>20.69815500000001</c:v>
                </c:pt>
                <c:pt idx="313">
                  <c:v>20.99133</c:v>
                </c:pt>
                <c:pt idx="314">
                  <c:v>20.99133</c:v>
                </c:pt>
                <c:pt idx="315">
                  <c:v>20.99133</c:v>
                </c:pt>
                <c:pt idx="316">
                  <c:v>20.87406</c:v>
                </c:pt>
                <c:pt idx="317">
                  <c:v>20.932695</c:v>
                </c:pt>
                <c:pt idx="318">
                  <c:v>20.932695</c:v>
                </c:pt>
                <c:pt idx="319">
                  <c:v>20.932695</c:v>
                </c:pt>
                <c:pt idx="320">
                  <c:v>20.932695</c:v>
                </c:pt>
                <c:pt idx="321">
                  <c:v>20.932695</c:v>
                </c:pt>
                <c:pt idx="322">
                  <c:v>20.99133</c:v>
                </c:pt>
                <c:pt idx="323">
                  <c:v>20.99133</c:v>
                </c:pt>
                <c:pt idx="324">
                  <c:v>20.99133</c:v>
                </c:pt>
                <c:pt idx="325">
                  <c:v>20.99133</c:v>
                </c:pt>
                <c:pt idx="326">
                  <c:v>20.99133</c:v>
                </c:pt>
                <c:pt idx="327">
                  <c:v>20.99133</c:v>
                </c:pt>
                <c:pt idx="328">
                  <c:v>20.580885</c:v>
                </c:pt>
                <c:pt idx="329">
                  <c:v>20.463615</c:v>
                </c:pt>
                <c:pt idx="330">
                  <c:v>20.463615</c:v>
                </c:pt>
                <c:pt idx="331">
                  <c:v>20.463615</c:v>
                </c:pt>
                <c:pt idx="332">
                  <c:v>20.52225</c:v>
                </c:pt>
                <c:pt idx="333">
                  <c:v>20.52225</c:v>
                </c:pt>
                <c:pt idx="334">
                  <c:v>20.52225</c:v>
                </c:pt>
                <c:pt idx="335">
                  <c:v>20.52225</c:v>
                </c:pt>
                <c:pt idx="336">
                  <c:v>20.52225</c:v>
                </c:pt>
                <c:pt idx="337">
                  <c:v>20.52225</c:v>
                </c:pt>
                <c:pt idx="338">
                  <c:v>20.52225</c:v>
                </c:pt>
                <c:pt idx="339">
                  <c:v>20.52225</c:v>
                </c:pt>
                <c:pt idx="340">
                  <c:v>20.52225</c:v>
                </c:pt>
                <c:pt idx="341">
                  <c:v>20.52225</c:v>
                </c:pt>
                <c:pt idx="342">
                  <c:v>20.52225</c:v>
                </c:pt>
                <c:pt idx="343">
                  <c:v>20.52225</c:v>
                </c:pt>
                <c:pt idx="344">
                  <c:v>20.63952</c:v>
                </c:pt>
                <c:pt idx="345">
                  <c:v>20.63952</c:v>
                </c:pt>
                <c:pt idx="346">
                  <c:v>20.28771</c:v>
                </c:pt>
                <c:pt idx="347">
                  <c:v>20.28771</c:v>
                </c:pt>
                <c:pt idx="348">
                  <c:v>20.28771</c:v>
                </c:pt>
                <c:pt idx="349">
                  <c:v>20.28771</c:v>
                </c:pt>
                <c:pt idx="350">
                  <c:v>20.463615</c:v>
                </c:pt>
                <c:pt idx="351">
                  <c:v>21.1086</c:v>
                </c:pt>
                <c:pt idx="352">
                  <c:v>21.16723500000001</c:v>
                </c:pt>
                <c:pt idx="353">
                  <c:v>21.1086</c:v>
                </c:pt>
                <c:pt idx="354">
                  <c:v>21.1965525</c:v>
                </c:pt>
                <c:pt idx="355">
                  <c:v>21.1965525</c:v>
                </c:pt>
                <c:pt idx="356">
                  <c:v>21.22587</c:v>
                </c:pt>
                <c:pt idx="357">
                  <c:v>21.22587</c:v>
                </c:pt>
                <c:pt idx="358">
                  <c:v>21.07928249999999</c:v>
                </c:pt>
                <c:pt idx="359">
                  <c:v>20.99133</c:v>
                </c:pt>
                <c:pt idx="360">
                  <c:v>20.87406</c:v>
                </c:pt>
                <c:pt idx="361">
                  <c:v>21.049965</c:v>
                </c:pt>
                <c:pt idx="362">
                  <c:v>21.049965</c:v>
                </c:pt>
                <c:pt idx="363">
                  <c:v>20.87406</c:v>
                </c:pt>
                <c:pt idx="364">
                  <c:v>20.87406</c:v>
                </c:pt>
                <c:pt idx="365">
                  <c:v>21.1086</c:v>
                </c:pt>
                <c:pt idx="366">
                  <c:v>21.1086</c:v>
                </c:pt>
                <c:pt idx="367">
                  <c:v>21.1086</c:v>
                </c:pt>
                <c:pt idx="368">
                  <c:v>21.1086</c:v>
                </c:pt>
                <c:pt idx="369">
                  <c:v>21.1086</c:v>
                </c:pt>
                <c:pt idx="370">
                  <c:v>21.049965</c:v>
                </c:pt>
                <c:pt idx="371">
                  <c:v>21.049965</c:v>
                </c:pt>
                <c:pt idx="372">
                  <c:v>20.99133</c:v>
                </c:pt>
                <c:pt idx="373">
                  <c:v>21.049965</c:v>
                </c:pt>
                <c:pt idx="374">
                  <c:v>21.57768</c:v>
                </c:pt>
                <c:pt idx="375">
                  <c:v>21.57768</c:v>
                </c:pt>
                <c:pt idx="376">
                  <c:v>21.69495000000001</c:v>
                </c:pt>
                <c:pt idx="377">
                  <c:v>21.69495000000001</c:v>
                </c:pt>
                <c:pt idx="378">
                  <c:v>21.69495000000001</c:v>
                </c:pt>
                <c:pt idx="379">
                  <c:v>21.69495000000001</c:v>
                </c:pt>
                <c:pt idx="380">
                  <c:v>21.46041</c:v>
                </c:pt>
                <c:pt idx="381">
                  <c:v>21.57768</c:v>
                </c:pt>
                <c:pt idx="382">
                  <c:v>21.34314</c:v>
                </c:pt>
                <c:pt idx="383">
                  <c:v>21.69495000000001</c:v>
                </c:pt>
                <c:pt idx="384">
                  <c:v>9.205695</c:v>
                </c:pt>
                <c:pt idx="385">
                  <c:v>9.264330000000001</c:v>
                </c:pt>
                <c:pt idx="386">
                  <c:v>9.1763775</c:v>
                </c:pt>
                <c:pt idx="387">
                  <c:v>9.161718749999998</c:v>
                </c:pt>
                <c:pt idx="388">
                  <c:v>9.0591075</c:v>
                </c:pt>
                <c:pt idx="389">
                  <c:v>9.02979</c:v>
                </c:pt>
                <c:pt idx="390">
                  <c:v>9.14706</c:v>
                </c:pt>
                <c:pt idx="391">
                  <c:v>9.02979</c:v>
                </c:pt>
                <c:pt idx="392">
                  <c:v>8.971155000000001</c:v>
                </c:pt>
                <c:pt idx="393">
                  <c:v>9.0004725</c:v>
                </c:pt>
                <c:pt idx="394">
                  <c:v>9.0591075</c:v>
                </c:pt>
                <c:pt idx="395">
                  <c:v>8.9418375</c:v>
                </c:pt>
                <c:pt idx="396">
                  <c:v>8.853885</c:v>
                </c:pt>
                <c:pt idx="397">
                  <c:v>8.9418375</c:v>
                </c:pt>
                <c:pt idx="398">
                  <c:v>8.8245675</c:v>
                </c:pt>
                <c:pt idx="399">
                  <c:v>8.765932500000003</c:v>
                </c:pt>
                <c:pt idx="400">
                  <c:v>8.8245675</c:v>
                </c:pt>
                <c:pt idx="401">
                  <c:v>8.765932500000003</c:v>
                </c:pt>
                <c:pt idx="402">
                  <c:v>8.7072975</c:v>
                </c:pt>
                <c:pt idx="403">
                  <c:v>8.765932500000003</c:v>
                </c:pt>
                <c:pt idx="404">
                  <c:v>8.67798</c:v>
                </c:pt>
                <c:pt idx="405">
                  <c:v>8.56071</c:v>
                </c:pt>
                <c:pt idx="406">
                  <c:v>8.19424125</c:v>
                </c:pt>
                <c:pt idx="407">
                  <c:v>8.1209475</c:v>
                </c:pt>
                <c:pt idx="408">
                  <c:v>8.09163</c:v>
                </c:pt>
                <c:pt idx="409">
                  <c:v>8.062312500000002</c:v>
                </c:pt>
                <c:pt idx="410">
                  <c:v>8.1209475</c:v>
                </c:pt>
                <c:pt idx="411">
                  <c:v>8.208900000000002</c:v>
                </c:pt>
                <c:pt idx="412">
                  <c:v>8.238217499999998</c:v>
                </c:pt>
                <c:pt idx="413">
                  <c:v>8.267535</c:v>
                </c:pt>
                <c:pt idx="414">
                  <c:v>8.2968525</c:v>
                </c:pt>
                <c:pt idx="415">
                  <c:v>8.3554875</c:v>
                </c:pt>
                <c:pt idx="416">
                  <c:v>8.56071</c:v>
                </c:pt>
                <c:pt idx="417">
                  <c:v>8.619345000000001</c:v>
                </c:pt>
                <c:pt idx="418">
                  <c:v>8.502075000000001</c:v>
                </c:pt>
                <c:pt idx="419">
                  <c:v>8.56071</c:v>
                </c:pt>
                <c:pt idx="420">
                  <c:v>8.619345000000001</c:v>
                </c:pt>
                <c:pt idx="421">
                  <c:v>8.648662499999998</c:v>
                </c:pt>
                <c:pt idx="422">
                  <c:v>8.57536875</c:v>
                </c:pt>
                <c:pt idx="423">
                  <c:v>8.3554875</c:v>
                </c:pt>
                <c:pt idx="424">
                  <c:v>8.3554875</c:v>
                </c:pt>
                <c:pt idx="425">
                  <c:v>8.326170000000001</c:v>
                </c:pt>
                <c:pt idx="426">
                  <c:v>8.326170000000001</c:v>
                </c:pt>
                <c:pt idx="427">
                  <c:v>8.384805</c:v>
                </c:pt>
                <c:pt idx="428">
                  <c:v>8.384805</c:v>
                </c:pt>
                <c:pt idx="429">
                  <c:v>8.5313925</c:v>
                </c:pt>
                <c:pt idx="430">
                  <c:v>8.619345000000001</c:v>
                </c:pt>
                <c:pt idx="431">
                  <c:v>8.326170000000001</c:v>
                </c:pt>
                <c:pt idx="432">
                  <c:v>8.267535</c:v>
                </c:pt>
                <c:pt idx="433">
                  <c:v>8.3554875</c:v>
                </c:pt>
                <c:pt idx="434">
                  <c:v>9.1763775</c:v>
                </c:pt>
                <c:pt idx="435">
                  <c:v>9.264330000000001</c:v>
                </c:pt>
                <c:pt idx="436">
                  <c:v>9.02979</c:v>
                </c:pt>
                <c:pt idx="437">
                  <c:v>8.67798</c:v>
                </c:pt>
                <c:pt idx="438">
                  <c:v>8.502075000000001</c:v>
                </c:pt>
                <c:pt idx="439">
                  <c:v>9.205695</c:v>
                </c:pt>
                <c:pt idx="440">
                  <c:v>9.264330000000001</c:v>
                </c:pt>
                <c:pt idx="441">
                  <c:v>9.088425000000001</c:v>
                </c:pt>
                <c:pt idx="442">
                  <c:v>9.674774999999998</c:v>
                </c:pt>
                <c:pt idx="443">
                  <c:v>9.674774999999998</c:v>
                </c:pt>
                <c:pt idx="444">
                  <c:v>9.792045000000003</c:v>
                </c:pt>
                <c:pt idx="445">
                  <c:v>8.267535</c:v>
                </c:pt>
                <c:pt idx="446">
                  <c:v>7.50528</c:v>
                </c:pt>
                <c:pt idx="447">
                  <c:v>7.739820000000001</c:v>
                </c:pt>
                <c:pt idx="448">
                  <c:v>7.563915</c:v>
                </c:pt>
                <c:pt idx="449">
                  <c:v>7.50528</c:v>
                </c:pt>
                <c:pt idx="450">
                  <c:v>7.5345975</c:v>
                </c:pt>
                <c:pt idx="451">
                  <c:v>7.5345975</c:v>
                </c:pt>
                <c:pt idx="452">
                  <c:v>7.094834999999998</c:v>
                </c:pt>
                <c:pt idx="453">
                  <c:v>6.948247500000001</c:v>
                </c:pt>
                <c:pt idx="454">
                  <c:v>6.977565</c:v>
                </c:pt>
                <c:pt idx="455">
                  <c:v>6.91893</c:v>
                </c:pt>
                <c:pt idx="456">
                  <c:v>6.860294999999999</c:v>
                </c:pt>
                <c:pt idx="457">
                  <c:v>6.7723425</c:v>
                </c:pt>
                <c:pt idx="458">
                  <c:v>6.7137075</c:v>
                </c:pt>
                <c:pt idx="459">
                  <c:v>6.743024999999998</c:v>
                </c:pt>
                <c:pt idx="460">
                  <c:v>6.7137075</c:v>
                </c:pt>
                <c:pt idx="461">
                  <c:v>6.684389999999999</c:v>
                </c:pt>
                <c:pt idx="462">
                  <c:v>6.625754999999998</c:v>
                </c:pt>
                <c:pt idx="463">
                  <c:v>6.33258</c:v>
                </c:pt>
                <c:pt idx="464">
                  <c:v>6.215310000000001</c:v>
                </c:pt>
                <c:pt idx="465">
                  <c:v>5.980770000000001</c:v>
                </c:pt>
                <c:pt idx="466">
                  <c:v>6.156675000000001</c:v>
                </c:pt>
                <c:pt idx="467">
                  <c:v>6.2446275</c:v>
                </c:pt>
                <c:pt idx="468">
                  <c:v>6.508484999999998</c:v>
                </c:pt>
                <c:pt idx="469">
                  <c:v>6.977565</c:v>
                </c:pt>
                <c:pt idx="470">
                  <c:v>7.094834999999998</c:v>
                </c:pt>
                <c:pt idx="471">
                  <c:v>6.8896125</c:v>
                </c:pt>
                <c:pt idx="472">
                  <c:v>6.68439</c:v>
                </c:pt>
                <c:pt idx="473">
                  <c:v>6.215310000000001</c:v>
                </c:pt>
                <c:pt idx="474">
                  <c:v>5.922134999999998</c:v>
                </c:pt>
                <c:pt idx="475">
                  <c:v>5.687594999999999</c:v>
                </c:pt>
                <c:pt idx="476">
                  <c:v>5.5996425</c:v>
                </c:pt>
                <c:pt idx="477">
                  <c:v>5.453055</c:v>
                </c:pt>
                <c:pt idx="478">
                  <c:v>5.51169</c:v>
                </c:pt>
                <c:pt idx="479">
                  <c:v>5.335785</c:v>
                </c:pt>
                <c:pt idx="480">
                  <c:v>5.189197500000001</c:v>
                </c:pt>
                <c:pt idx="481">
                  <c:v>5.04261</c:v>
                </c:pt>
                <c:pt idx="482">
                  <c:v>5.0132925</c:v>
                </c:pt>
                <c:pt idx="483">
                  <c:v>5.101245000000001</c:v>
                </c:pt>
                <c:pt idx="484">
                  <c:v>5.218514999999999</c:v>
                </c:pt>
                <c:pt idx="485">
                  <c:v>5.335784999999999</c:v>
                </c:pt>
                <c:pt idx="486">
                  <c:v>5.4823725</c:v>
                </c:pt>
                <c:pt idx="487">
                  <c:v>5.51169</c:v>
                </c:pt>
                <c:pt idx="488">
                  <c:v>5.394419999999997</c:v>
                </c:pt>
                <c:pt idx="489">
                  <c:v>5.5410075</c:v>
                </c:pt>
                <c:pt idx="490">
                  <c:v>5.570325</c:v>
                </c:pt>
                <c:pt idx="491">
                  <c:v>5.51169</c:v>
                </c:pt>
                <c:pt idx="492">
                  <c:v>5.628959999999999</c:v>
                </c:pt>
                <c:pt idx="493">
                  <c:v>5.3651025</c:v>
                </c:pt>
                <c:pt idx="494">
                  <c:v>5.218514999999999</c:v>
                </c:pt>
                <c:pt idx="495">
                  <c:v>5.101245000000001</c:v>
                </c:pt>
                <c:pt idx="496">
                  <c:v>5.101245000000001</c:v>
                </c:pt>
                <c:pt idx="497">
                  <c:v>4.8960225</c:v>
                </c:pt>
                <c:pt idx="498">
                  <c:v>4.104449999999999</c:v>
                </c:pt>
                <c:pt idx="499">
                  <c:v>4.4269425</c:v>
                </c:pt>
                <c:pt idx="500">
                  <c:v>4.45626</c:v>
                </c:pt>
                <c:pt idx="501">
                  <c:v>4.632165</c:v>
                </c:pt>
                <c:pt idx="502">
                  <c:v>4.837387499999999</c:v>
                </c:pt>
                <c:pt idx="503">
                  <c:v>4.983975</c:v>
                </c:pt>
                <c:pt idx="504">
                  <c:v>5.3064675</c:v>
                </c:pt>
                <c:pt idx="505">
                  <c:v>5.3064675</c:v>
                </c:pt>
                <c:pt idx="506">
                  <c:v>5.804864999999999</c:v>
                </c:pt>
                <c:pt idx="507">
                  <c:v>6.09804</c:v>
                </c:pt>
                <c:pt idx="508">
                  <c:v>5.980770000000001</c:v>
                </c:pt>
                <c:pt idx="509">
                  <c:v>5.922134999999998</c:v>
                </c:pt>
                <c:pt idx="510">
                  <c:v>6.508484999999998</c:v>
                </c:pt>
                <c:pt idx="511">
                  <c:v>6.655072499999999</c:v>
                </c:pt>
                <c:pt idx="512">
                  <c:v>6.68439</c:v>
                </c:pt>
                <c:pt idx="513">
                  <c:v>6.743024999999998</c:v>
                </c:pt>
                <c:pt idx="514">
                  <c:v>7.27074</c:v>
                </c:pt>
                <c:pt idx="515">
                  <c:v>7.27074</c:v>
                </c:pt>
                <c:pt idx="516">
                  <c:v>7.27074</c:v>
                </c:pt>
                <c:pt idx="517">
                  <c:v>7.388009999999999</c:v>
                </c:pt>
                <c:pt idx="518">
                  <c:v>7.446645</c:v>
                </c:pt>
                <c:pt idx="519">
                  <c:v>7.329375000000001</c:v>
                </c:pt>
                <c:pt idx="520">
                  <c:v>7.446645</c:v>
                </c:pt>
                <c:pt idx="521">
                  <c:v>7.563915</c:v>
                </c:pt>
                <c:pt idx="522">
                  <c:v>7.622549999999999</c:v>
                </c:pt>
                <c:pt idx="523">
                  <c:v>7.651867500000001</c:v>
                </c:pt>
                <c:pt idx="524">
                  <c:v>7.798455</c:v>
                </c:pt>
                <c:pt idx="525">
                  <c:v>7.681184999999999</c:v>
                </c:pt>
                <c:pt idx="526">
                  <c:v>7.388009999999999</c:v>
                </c:pt>
                <c:pt idx="527">
                  <c:v>7.446645</c:v>
                </c:pt>
                <c:pt idx="528">
                  <c:v>7.563915</c:v>
                </c:pt>
                <c:pt idx="529">
                  <c:v>7.622549999999999</c:v>
                </c:pt>
                <c:pt idx="530">
                  <c:v>7.50528</c:v>
                </c:pt>
                <c:pt idx="531">
                  <c:v>7.857089999999999</c:v>
                </c:pt>
                <c:pt idx="532">
                  <c:v>7.915725000000001</c:v>
                </c:pt>
                <c:pt idx="533">
                  <c:v>8.267535</c:v>
                </c:pt>
                <c:pt idx="534">
                  <c:v>8.326170000000001</c:v>
                </c:pt>
                <c:pt idx="535">
                  <c:v>8.326170000000001</c:v>
                </c:pt>
                <c:pt idx="536">
                  <c:v>8.384805</c:v>
                </c:pt>
                <c:pt idx="537">
                  <c:v>8.502075000000001</c:v>
                </c:pt>
                <c:pt idx="538">
                  <c:v>8.67798</c:v>
                </c:pt>
                <c:pt idx="539">
                  <c:v>8.736614999999998</c:v>
                </c:pt>
                <c:pt idx="540">
                  <c:v>8.736614999999998</c:v>
                </c:pt>
                <c:pt idx="541">
                  <c:v>8.795250000000001</c:v>
                </c:pt>
                <c:pt idx="542">
                  <c:v>8.853885</c:v>
                </c:pt>
                <c:pt idx="543">
                  <c:v>8.971155000000001</c:v>
                </c:pt>
                <c:pt idx="544">
                  <c:v>9.02979</c:v>
                </c:pt>
                <c:pt idx="545">
                  <c:v>9.02979</c:v>
                </c:pt>
                <c:pt idx="546">
                  <c:v>8.853885</c:v>
                </c:pt>
                <c:pt idx="547">
                  <c:v>8.736614999999998</c:v>
                </c:pt>
                <c:pt idx="548">
                  <c:v>8.91252</c:v>
                </c:pt>
                <c:pt idx="549">
                  <c:v>9.205695</c:v>
                </c:pt>
                <c:pt idx="550">
                  <c:v>9.440235000000001</c:v>
                </c:pt>
                <c:pt idx="551">
                  <c:v>9.557505000000002</c:v>
                </c:pt>
                <c:pt idx="552">
                  <c:v>9.85068</c:v>
                </c:pt>
                <c:pt idx="553">
                  <c:v>9.440235000000001</c:v>
                </c:pt>
                <c:pt idx="554">
                  <c:v>9.440235000000001</c:v>
                </c:pt>
                <c:pt idx="555">
                  <c:v>9.498869999999998</c:v>
                </c:pt>
                <c:pt idx="556">
                  <c:v>9.616140000000001</c:v>
                </c:pt>
                <c:pt idx="557">
                  <c:v>9.96795</c:v>
                </c:pt>
                <c:pt idx="558">
                  <c:v>9.616140000000001</c:v>
                </c:pt>
                <c:pt idx="559">
                  <c:v>9.616140000000001</c:v>
                </c:pt>
                <c:pt idx="560">
                  <c:v>9.498869999999998</c:v>
                </c:pt>
                <c:pt idx="561">
                  <c:v>9.733410000000001</c:v>
                </c:pt>
                <c:pt idx="562">
                  <c:v>9.3816</c:v>
                </c:pt>
                <c:pt idx="563">
                  <c:v>9.3816</c:v>
                </c:pt>
                <c:pt idx="564">
                  <c:v>9.02979</c:v>
                </c:pt>
                <c:pt idx="565">
                  <c:v>8.91252</c:v>
                </c:pt>
                <c:pt idx="566">
                  <c:v>8.795250000000001</c:v>
                </c:pt>
                <c:pt idx="567">
                  <c:v>9.02979</c:v>
                </c:pt>
                <c:pt idx="568">
                  <c:v>8.795250000000001</c:v>
                </c:pt>
                <c:pt idx="569">
                  <c:v>8.384805000000001</c:v>
                </c:pt>
                <c:pt idx="570">
                  <c:v>8.795250000000001</c:v>
                </c:pt>
                <c:pt idx="571">
                  <c:v>9.557505000000002</c:v>
                </c:pt>
                <c:pt idx="572">
                  <c:v>9.85068</c:v>
                </c:pt>
                <c:pt idx="573">
                  <c:v>9.733410000000001</c:v>
                </c:pt>
                <c:pt idx="574">
                  <c:v>9.7627275</c:v>
                </c:pt>
                <c:pt idx="575">
                  <c:v>9.792045000000003</c:v>
                </c:pt>
                <c:pt idx="576">
                  <c:v>9.909315000000001</c:v>
                </c:pt>
                <c:pt idx="577">
                  <c:v>9.96795</c:v>
                </c:pt>
                <c:pt idx="578">
                  <c:v>9.909315000000001</c:v>
                </c:pt>
                <c:pt idx="579">
                  <c:v>9.96795</c:v>
                </c:pt>
                <c:pt idx="580">
                  <c:v>9.85068</c:v>
                </c:pt>
                <c:pt idx="581">
                  <c:v>9.85068</c:v>
                </c:pt>
                <c:pt idx="582">
                  <c:v>9.557505000000002</c:v>
                </c:pt>
                <c:pt idx="583">
                  <c:v>9.557505000000002</c:v>
                </c:pt>
                <c:pt idx="584">
                  <c:v>9.498869999999998</c:v>
                </c:pt>
                <c:pt idx="585">
                  <c:v>9.322965000000003</c:v>
                </c:pt>
                <c:pt idx="586">
                  <c:v>9.322965000000003</c:v>
                </c:pt>
                <c:pt idx="587">
                  <c:v>9.498869999999998</c:v>
                </c:pt>
                <c:pt idx="588">
                  <c:v>9.557505000000002</c:v>
                </c:pt>
                <c:pt idx="589">
                  <c:v>9.498869999999998</c:v>
                </c:pt>
                <c:pt idx="590">
                  <c:v>9.440235000000001</c:v>
                </c:pt>
                <c:pt idx="591">
                  <c:v>9.322965000000003</c:v>
                </c:pt>
                <c:pt idx="592">
                  <c:v>9.264330000000001</c:v>
                </c:pt>
                <c:pt idx="593">
                  <c:v>9.0004725</c:v>
                </c:pt>
                <c:pt idx="594">
                  <c:v>9.14706</c:v>
                </c:pt>
                <c:pt idx="595">
                  <c:v>9.088425000000001</c:v>
                </c:pt>
                <c:pt idx="596">
                  <c:v>9.264330000000001</c:v>
                </c:pt>
                <c:pt idx="597">
                  <c:v>9.1177425</c:v>
                </c:pt>
                <c:pt idx="598">
                  <c:v>9.264330000000001</c:v>
                </c:pt>
                <c:pt idx="599">
                  <c:v>9.235012500000001</c:v>
                </c:pt>
                <c:pt idx="600">
                  <c:v>9.498869999999998</c:v>
                </c:pt>
                <c:pt idx="601">
                  <c:v>9.498869999999998</c:v>
                </c:pt>
                <c:pt idx="602">
                  <c:v>9.440235000000001</c:v>
                </c:pt>
                <c:pt idx="603">
                  <c:v>9.616140000000001</c:v>
                </c:pt>
                <c:pt idx="604">
                  <c:v>9.440235000000001</c:v>
                </c:pt>
                <c:pt idx="605">
                  <c:v>9.264330000000001</c:v>
                </c:pt>
                <c:pt idx="606">
                  <c:v>9.14706</c:v>
                </c:pt>
                <c:pt idx="607">
                  <c:v>9.088425000000001</c:v>
                </c:pt>
                <c:pt idx="608">
                  <c:v>9.088425000000001</c:v>
                </c:pt>
                <c:pt idx="609">
                  <c:v>9.0591075</c:v>
                </c:pt>
                <c:pt idx="610">
                  <c:v>8.971155000000001</c:v>
                </c:pt>
                <c:pt idx="611">
                  <c:v>9.02979</c:v>
                </c:pt>
                <c:pt idx="612">
                  <c:v>9.088425000000001</c:v>
                </c:pt>
                <c:pt idx="613">
                  <c:v>9.02979</c:v>
                </c:pt>
                <c:pt idx="614">
                  <c:v>9.14706</c:v>
                </c:pt>
                <c:pt idx="615">
                  <c:v>9.264330000000001</c:v>
                </c:pt>
                <c:pt idx="616">
                  <c:v>9.2936475</c:v>
                </c:pt>
                <c:pt idx="617">
                  <c:v>9.02979</c:v>
                </c:pt>
                <c:pt idx="618">
                  <c:v>8.91252</c:v>
                </c:pt>
                <c:pt idx="619">
                  <c:v>8.736614999999998</c:v>
                </c:pt>
                <c:pt idx="620">
                  <c:v>8.619345000000001</c:v>
                </c:pt>
                <c:pt idx="621">
                  <c:v>8.736614999999998</c:v>
                </c:pt>
                <c:pt idx="622">
                  <c:v>8.971155000000001</c:v>
                </c:pt>
                <c:pt idx="623">
                  <c:v>8.971155000000001</c:v>
                </c:pt>
                <c:pt idx="624">
                  <c:v>9.088425000000001</c:v>
                </c:pt>
                <c:pt idx="625">
                  <c:v>9.088425000000001</c:v>
                </c:pt>
                <c:pt idx="626">
                  <c:v>9.14706</c:v>
                </c:pt>
                <c:pt idx="627">
                  <c:v>9.205695</c:v>
                </c:pt>
                <c:pt idx="628">
                  <c:v>9.440235000000001</c:v>
                </c:pt>
                <c:pt idx="629">
                  <c:v>9.557505000000002</c:v>
                </c:pt>
                <c:pt idx="630">
                  <c:v>9.498869999999998</c:v>
                </c:pt>
                <c:pt idx="631">
                  <c:v>9.088425000000001</c:v>
                </c:pt>
                <c:pt idx="632">
                  <c:v>9.264330000000001</c:v>
                </c:pt>
                <c:pt idx="633">
                  <c:v>9.322965000000003</c:v>
                </c:pt>
                <c:pt idx="634">
                  <c:v>9.14706</c:v>
                </c:pt>
                <c:pt idx="635">
                  <c:v>9.3816</c:v>
                </c:pt>
                <c:pt idx="636">
                  <c:v>9.322965000000003</c:v>
                </c:pt>
                <c:pt idx="637">
                  <c:v>9.440235000000001</c:v>
                </c:pt>
                <c:pt idx="638">
                  <c:v>9.557505000000002</c:v>
                </c:pt>
                <c:pt idx="639">
                  <c:v>9.616140000000001</c:v>
                </c:pt>
                <c:pt idx="640">
                  <c:v>9.557505000000002</c:v>
                </c:pt>
                <c:pt idx="641">
                  <c:v>9.557505000000002</c:v>
                </c:pt>
                <c:pt idx="642">
                  <c:v>9.674774999999998</c:v>
                </c:pt>
                <c:pt idx="643">
                  <c:v>9.4695525</c:v>
                </c:pt>
                <c:pt idx="644">
                  <c:v>9.3816</c:v>
                </c:pt>
                <c:pt idx="645">
                  <c:v>9.440235000000001</c:v>
                </c:pt>
                <c:pt idx="646">
                  <c:v>9.674774999999998</c:v>
                </c:pt>
                <c:pt idx="647">
                  <c:v>9.733410000000001</c:v>
                </c:pt>
                <c:pt idx="648">
                  <c:v>9.909315000000001</c:v>
                </c:pt>
                <c:pt idx="649">
                  <c:v>9.85068</c:v>
                </c:pt>
                <c:pt idx="650">
                  <c:v>9.96795</c:v>
                </c:pt>
                <c:pt idx="651">
                  <c:v>9.909315000000001</c:v>
                </c:pt>
                <c:pt idx="652">
                  <c:v>10.261125</c:v>
                </c:pt>
                <c:pt idx="653">
                  <c:v>10.31976</c:v>
                </c:pt>
                <c:pt idx="654">
                  <c:v>10.31976</c:v>
                </c:pt>
                <c:pt idx="655">
                  <c:v>9.792045000000003</c:v>
                </c:pt>
                <c:pt idx="656">
                  <c:v>10.378395</c:v>
                </c:pt>
                <c:pt idx="657">
                  <c:v>10.5543</c:v>
                </c:pt>
                <c:pt idx="658">
                  <c:v>10.495665</c:v>
                </c:pt>
                <c:pt idx="659">
                  <c:v>8.91252</c:v>
                </c:pt>
                <c:pt idx="660">
                  <c:v>8.91252</c:v>
                </c:pt>
                <c:pt idx="661">
                  <c:v>8.91252</c:v>
                </c:pt>
                <c:pt idx="662">
                  <c:v>9.440235000000001</c:v>
                </c:pt>
                <c:pt idx="663">
                  <c:v>9.616140000000001</c:v>
                </c:pt>
                <c:pt idx="664">
                  <c:v>9.498869999999998</c:v>
                </c:pt>
                <c:pt idx="665">
                  <c:v>10.1145375</c:v>
                </c:pt>
                <c:pt idx="666">
                  <c:v>10.378395</c:v>
                </c:pt>
                <c:pt idx="667">
                  <c:v>10.495665</c:v>
                </c:pt>
                <c:pt idx="668">
                  <c:v>10.495665</c:v>
                </c:pt>
                <c:pt idx="669">
                  <c:v>10.90611</c:v>
                </c:pt>
                <c:pt idx="670">
                  <c:v>11.25792</c:v>
                </c:pt>
                <c:pt idx="671">
                  <c:v>10.43703</c:v>
                </c:pt>
                <c:pt idx="672">
                  <c:v>10.08522</c:v>
                </c:pt>
                <c:pt idx="673">
                  <c:v>9.616140000000001</c:v>
                </c:pt>
                <c:pt idx="674">
                  <c:v>9.498869999999998</c:v>
                </c:pt>
                <c:pt idx="675">
                  <c:v>9.498869999999998</c:v>
                </c:pt>
                <c:pt idx="676">
                  <c:v>8.619345000000001</c:v>
                </c:pt>
                <c:pt idx="677">
                  <c:v>8.619345000000001</c:v>
                </c:pt>
                <c:pt idx="678">
                  <c:v>8.619345000000001</c:v>
                </c:pt>
                <c:pt idx="679">
                  <c:v>8.326170000000001</c:v>
                </c:pt>
                <c:pt idx="680">
                  <c:v>7.915725000000001</c:v>
                </c:pt>
                <c:pt idx="681">
                  <c:v>7.915725000000001</c:v>
                </c:pt>
                <c:pt idx="682">
                  <c:v>7.798455</c:v>
                </c:pt>
                <c:pt idx="683">
                  <c:v>7.97436</c:v>
                </c:pt>
                <c:pt idx="684">
                  <c:v>7.388009999999999</c:v>
                </c:pt>
                <c:pt idx="685">
                  <c:v>7.388009999999999</c:v>
                </c:pt>
                <c:pt idx="686">
                  <c:v>7.3586925</c:v>
                </c:pt>
                <c:pt idx="687">
                  <c:v>7.417327500000001</c:v>
                </c:pt>
                <c:pt idx="688">
                  <c:v>7.15347</c:v>
                </c:pt>
                <c:pt idx="689">
                  <c:v>7.27074</c:v>
                </c:pt>
                <c:pt idx="690">
                  <c:v>7.388009999999999</c:v>
                </c:pt>
                <c:pt idx="691">
                  <c:v>7.329375000000001</c:v>
                </c:pt>
                <c:pt idx="692">
                  <c:v>7.50528</c:v>
                </c:pt>
                <c:pt idx="693">
                  <c:v>7.50528</c:v>
                </c:pt>
                <c:pt idx="694">
                  <c:v>7.417327500000001</c:v>
                </c:pt>
                <c:pt idx="695">
                  <c:v>6.977565</c:v>
                </c:pt>
                <c:pt idx="696">
                  <c:v>6.860294999999999</c:v>
                </c:pt>
                <c:pt idx="697">
                  <c:v>6.56712</c:v>
                </c:pt>
                <c:pt idx="698">
                  <c:v>6.56712</c:v>
                </c:pt>
                <c:pt idx="699">
                  <c:v>7.27074</c:v>
                </c:pt>
                <c:pt idx="700">
                  <c:v>7.212104999999999</c:v>
                </c:pt>
                <c:pt idx="701">
                  <c:v>7.0068825</c:v>
                </c:pt>
                <c:pt idx="702">
                  <c:v>6.4791675</c:v>
                </c:pt>
                <c:pt idx="703">
                  <c:v>6.33258</c:v>
                </c:pt>
                <c:pt idx="704">
                  <c:v>6.1859925</c:v>
                </c:pt>
                <c:pt idx="705">
                  <c:v>5.980770000000001</c:v>
                </c:pt>
                <c:pt idx="706">
                  <c:v>6.09804</c:v>
                </c:pt>
                <c:pt idx="707">
                  <c:v>6.156675000000001</c:v>
                </c:pt>
                <c:pt idx="708">
                  <c:v>5.863499999999999</c:v>
                </c:pt>
                <c:pt idx="709">
                  <c:v>5.863499999999999</c:v>
                </c:pt>
                <c:pt idx="710">
                  <c:v>5.922134999999998</c:v>
                </c:pt>
                <c:pt idx="711">
                  <c:v>5.951452500000001</c:v>
                </c:pt>
                <c:pt idx="712">
                  <c:v>5.980770000000001</c:v>
                </c:pt>
                <c:pt idx="713">
                  <c:v>6.039405</c:v>
                </c:pt>
                <c:pt idx="714">
                  <c:v>6.039405</c:v>
                </c:pt>
                <c:pt idx="715">
                  <c:v>6.039405</c:v>
                </c:pt>
                <c:pt idx="716">
                  <c:v>6.039405</c:v>
                </c:pt>
                <c:pt idx="717">
                  <c:v>6.010087499999999</c:v>
                </c:pt>
                <c:pt idx="718">
                  <c:v>6.039405</c:v>
                </c:pt>
                <c:pt idx="719">
                  <c:v>6.039405</c:v>
                </c:pt>
                <c:pt idx="720">
                  <c:v>6.039405</c:v>
                </c:pt>
                <c:pt idx="721">
                  <c:v>6.156675000000001</c:v>
                </c:pt>
                <c:pt idx="722">
                  <c:v>6.391215000000001</c:v>
                </c:pt>
                <c:pt idx="723">
                  <c:v>6.508484999999998</c:v>
                </c:pt>
                <c:pt idx="724">
                  <c:v>6.449850000000001</c:v>
                </c:pt>
                <c:pt idx="725">
                  <c:v>6.4205325</c:v>
                </c:pt>
                <c:pt idx="726">
                  <c:v>6.215310000000001</c:v>
                </c:pt>
                <c:pt idx="727">
                  <c:v>6.215310000000001</c:v>
                </c:pt>
                <c:pt idx="728">
                  <c:v>6.2446275</c:v>
                </c:pt>
                <c:pt idx="729">
                  <c:v>6.1859925</c:v>
                </c:pt>
                <c:pt idx="730">
                  <c:v>6.156675000000001</c:v>
                </c:pt>
                <c:pt idx="731">
                  <c:v>6.156675000000001</c:v>
                </c:pt>
                <c:pt idx="732">
                  <c:v>5.980770000000001</c:v>
                </c:pt>
                <c:pt idx="733">
                  <c:v>6.039405</c:v>
                </c:pt>
                <c:pt idx="734">
                  <c:v>5.863499999999999</c:v>
                </c:pt>
                <c:pt idx="735">
                  <c:v>5.74623</c:v>
                </c:pt>
                <c:pt idx="736">
                  <c:v>5.687594999999999</c:v>
                </c:pt>
                <c:pt idx="737">
                  <c:v>5.6582775</c:v>
                </c:pt>
                <c:pt idx="738">
                  <c:v>5.672936249999998</c:v>
                </c:pt>
                <c:pt idx="739">
                  <c:v>5.804864999999999</c:v>
                </c:pt>
                <c:pt idx="740">
                  <c:v>5.6582775</c:v>
                </c:pt>
                <c:pt idx="741">
                  <c:v>5.6582775</c:v>
                </c:pt>
                <c:pt idx="742">
                  <c:v>5.6582775</c:v>
                </c:pt>
                <c:pt idx="743">
                  <c:v>5.51169</c:v>
                </c:pt>
                <c:pt idx="744">
                  <c:v>5.51169</c:v>
                </c:pt>
                <c:pt idx="745">
                  <c:v>5.51169</c:v>
                </c:pt>
                <c:pt idx="746">
                  <c:v>5.599642500000001</c:v>
                </c:pt>
                <c:pt idx="747">
                  <c:v>5.628959999999999</c:v>
                </c:pt>
                <c:pt idx="748">
                  <c:v>5.687594999999999</c:v>
                </c:pt>
                <c:pt idx="749">
                  <c:v>5.687594999999999</c:v>
                </c:pt>
                <c:pt idx="750">
                  <c:v>5.74623</c:v>
                </c:pt>
                <c:pt idx="751">
                  <c:v>5.863499999999999</c:v>
                </c:pt>
                <c:pt idx="752">
                  <c:v>5.980770000000001</c:v>
                </c:pt>
                <c:pt idx="753">
                  <c:v>5.980770000000001</c:v>
                </c:pt>
                <c:pt idx="754">
                  <c:v>5.980770000000001</c:v>
                </c:pt>
                <c:pt idx="755">
                  <c:v>6.127357499999999</c:v>
                </c:pt>
                <c:pt idx="756">
                  <c:v>6.09804</c:v>
                </c:pt>
                <c:pt idx="757">
                  <c:v>6.09804</c:v>
                </c:pt>
                <c:pt idx="758">
                  <c:v>6.09804</c:v>
                </c:pt>
                <c:pt idx="759">
                  <c:v>6.1859925</c:v>
                </c:pt>
                <c:pt idx="760">
                  <c:v>6.09804</c:v>
                </c:pt>
                <c:pt idx="761">
                  <c:v>6.156675000000001</c:v>
                </c:pt>
                <c:pt idx="762">
                  <c:v>6.09804</c:v>
                </c:pt>
                <c:pt idx="763">
                  <c:v>6.09804</c:v>
                </c:pt>
                <c:pt idx="764">
                  <c:v>6.09804</c:v>
                </c:pt>
                <c:pt idx="765">
                  <c:v>6.1859925</c:v>
                </c:pt>
                <c:pt idx="766">
                  <c:v>6.2446275</c:v>
                </c:pt>
                <c:pt idx="767">
                  <c:v>6.156675000000001</c:v>
                </c:pt>
                <c:pt idx="768">
                  <c:v>6.215310000000001</c:v>
                </c:pt>
                <c:pt idx="769">
                  <c:v>6.303262500000002</c:v>
                </c:pt>
                <c:pt idx="770">
                  <c:v>6.273945</c:v>
                </c:pt>
                <c:pt idx="771">
                  <c:v>6.4791675</c:v>
                </c:pt>
                <c:pt idx="772">
                  <c:v>6.56712</c:v>
                </c:pt>
                <c:pt idx="773">
                  <c:v>6.56712</c:v>
                </c:pt>
                <c:pt idx="774">
                  <c:v>6.56712</c:v>
                </c:pt>
                <c:pt idx="775">
                  <c:v>6.68439</c:v>
                </c:pt>
                <c:pt idx="776">
                  <c:v>6.5378025</c:v>
                </c:pt>
                <c:pt idx="777">
                  <c:v>6.33258</c:v>
                </c:pt>
                <c:pt idx="778">
                  <c:v>6.391215000000001</c:v>
                </c:pt>
                <c:pt idx="779">
                  <c:v>6.4205325</c:v>
                </c:pt>
                <c:pt idx="780">
                  <c:v>6.508484999999998</c:v>
                </c:pt>
                <c:pt idx="781">
                  <c:v>6.449850000000001</c:v>
                </c:pt>
                <c:pt idx="782">
                  <c:v>6.508484999999998</c:v>
                </c:pt>
                <c:pt idx="783">
                  <c:v>6.391215000000001</c:v>
                </c:pt>
                <c:pt idx="784">
                  <c:v>6.33258</c:v>
                </c:pt>
                <c:pt idx="785">
                  <c:v>6.273945</c:v>
                </c:pt>
                <c:pt idx="786">
                  <c:v>6.2446275</c:v>
                </c:pt>
                <c:pt idx="787">
                  <c:v>6.273945</c:v>
                </c:pt>
                <c:pt idx="788">
                  <c:v>6.33258</c:v>
                </c:pt>
                <c:pt idx="789">
                  <c:v>6.039405</c:v>
                </c:pt>
                <c:pt idx="790">
                  <c:v>6.039405</c:v>
                </c:pt>
                <c:pt idx="791">
                  <c:v>6.039405</c:v>
                </c:pt>
                <c:pt idx="792">
                  <c:v>6.039405</c:v>
                </c:pt>
                <c:pt idx="793">
                  <c:v>6.039405</c:v>
                </c:pt>
                <c:pt idx="794">
                  <c:v>6.156675000000001</c:v>
                </c:pt>
                <c:pt idx="795">
                  <c:v>6.508484999999998</c:v>
                </c:pt>
                <c:pt idx="796">
                  <c:v>6.508484999999998</c:v>
                </c:pt>
                <c:pt idx="797">
                  <c:v>6.391215000000001</c:v>
                </c:pt>
                <c:pt idx="798">
                  <c:v>6.361897499999999</c:v>
                </c:pt>
                <c:pt idx="799">
                  <c:v>6.56712</c:v>
                </c:pt>
                <c:pt idx="800">
                  <c:v>6.860294999999999</c:v>
                </c:pt>
                <c:pt idx="801">
                  <c:v>6.625754999999998</c:v>
                </c:pt>
                <c:pt idx="802">
                  <c:v>6.33258</c:v>
                </c:pt>
                <c:pt idx="803">
                  <c:v>6.625754999999998</c:v>
                </c:pt>
                <c:pt idx="804">
                  <c:v>6.68439</c:v>
                </c:pt>
                <c:pt idx="805">
                  <c:v>7.50528</c:v>
                </c:pt>
                <c:pt idx="806">
                  <c:v>6.977565</c:v>
                </c:pt>
                <c:pt idx="807">
                  <c:v>6.273945</c:v>
                </c:pt>
                <c:pt idx="808">
                  <c:v>6.156675000000001</c:v>
                </c:pt>
                <c:pt idx="809">
                  <c:v>6.215310000000001</c:v>
                </c:pt>
                <c:pt idx="810">
                  <c:v>6.039405</c:v>
                </c:pt>
                <c:pt idx="811">
                  <c:v>6.039405</c:v>
                </c:pt>
                <c:pt idx="812">
                  <c:v>6.09804</c:v>
                </c:pt>
                <c:pt idx="813">
                  <c:v>6.215310000000001</c:v>
                </c:pt>
                <c:pt idx="814">
                  <c:v>6.039405</c:v>
                </c:pt>
                <c:pt idx="815">
                  <c:v>5.922134999999998</c:v>
                </c:pt>
                <c:pt idx="816">
                  <c:v>5.980770000000001</c:v>
                </c:pt>
                <c:pt idx="817">
                  <c:v>5.863499999999999</c:v>
                </c:pt>
                <c:pt idx="818">
                  <c:v>6.08338125</c:v>
                </c:pt>
                <c:pt idx="819">
                  <c:v>6.068722500000001</c:v>
                </c:pt>
                <c:pt idx="820">
                  <c:v>6.09804</c:v>
                </c:pt>
                <c:pt idx="821">
                  <c:v>6.156675000000001</c:v>
                </c:pt>
                <c:pt idx="822">
                  <c:v>6.273945</c:v>
                </c:pt>
                <c:pt idx="823">
                  <c:v>6.215310000000001</c:v>
                </c:pt>
                <c:pt idx="824">
                  <c:v>6.303262500000002</c:v>
                </c:pt>
                <c:pt idx="825">
                  <c:v>6.156675000000001</c:v>
                </c:pt>
                <c:pt idx="826">
                  <c:v>6.156675000000001</c:v>
                </c:pt>
                <c:pt idx="827">
                  <c:v>6.33258</c:v>
                </c:pt>
                <c:pt idx="828">
                  <c:v>6.391215000000001</c:v>
                </c:pt>
                <c:pt idx="829">
                  <c:v>6.405873750000001</c:v>
                </c:pt>
                <c:pt idx="830">
                  <c:v>6.156675000000001</c:v>
                </c:pt>
                <c:pt idx="831">
                  <c:v>6.039405</c:v>
                </c:pt>
                <c:pt idx="832">
                  <c:v>6.09804</c:v>
                </c:pt>
                <c:pt idx="833">
                  <c:v>5.922134999999998</c:v>
                </c:pt>
                <c:pt idx="834">
                  <c:v>5.74623</c:v>
                </c:pt>
                <c:pt idx="835">
                  <c:v>5.628959999999999</c:v>
                </c:pt>
                <c:pt idx="836">
                  <c:v>5.570325</c:v>
                </c:pt>
                <c:pt idx="837">
                  <c:v>5.570325</c:v>
                </c:pt>
                <c:pt idx="838">
                  <c:v>5.570325</c:v>
                </c:pt>
                <c:pt idx="839">
                  <c:v>5.628959999999999</c:v>
                </c:pt>
                <c:pt idx="840">
                  <c:v>5.628959999999999</c:v>
                </c:pt>
                <c:pt idx="841">
                  <c:v>5.277150000000001</c:v>
                </c:pt>
                <c:pt idx="842">
                  <c:v>5.394419999999997</c:v>
                </c:pt>
                <c:pt idx="843">
                  <c:v>5.335784999999999</c:v>
                </c:pt>
                <c:pt idx="844">
                  <c:v>5.687594999999999</c:v>
                </c:pt>
                <c:pt idx="845">
                  <c:v>5.687594999999999</c:v>
                </c:pt>
                <c:pt idx="846">
                  <c:v>5.980770000000001</c:v>
                </c:pt>
                <c:pt idx="847">
                  <c:v>5.922134999999998</c:v>
                </c:pt>
                <c:pt idx="848">
                  <c:v>5.863499999999999</c:v>
                </c:pt>
                <c:pt idx="849">
                  <c:v>5.951452500000001</c:v>
                </c:pt>
                <c:pt idx="850">
                  <c:v>5.922134999999998</c:v>
                </c:pt>
                <c:pt idx="851">
                  <c:v>5.922134999999998</c:v>
                </c:pt>
                <c:pt idx="852">
                  <c:v>6.09804</c:v>
                </c:pt>
                <c:pt idx="853">
                  <c:v>6.33258</c:v>
                </c:pt>
                <c:pt idx="854">
                  <c:v>6.56712</c:v>
                </c:pt>
                <c:pt idx="855">
                  <c:v>6.743024999999998</c:v>
                </c:pt>
                <c:pt idx="856">
                  <c:v>6.743024999999998</c:v>
                </c:pt>
                <c:pt idx="857">
                  <c:v>6.860294999999999</c:v>
                </c:pt>
                <c:pt idx="858">
                  <c:v>6.743024999999998</c:v>
                </c:pt>
                <c:pt idx="859">
                  <c:v>6.80166</c:v>
                </c:pt>
                <c:pt idx="860">
                  <c:v>6.977565</c:v>
                </c:pt>
                <c:pt idx="861">
                  <c:v>7.0362</c:v>
                </c:pt>
                <c:pt idx="862">
                  <c:v>7.065517499999999</c:v>
                </c:pt>
                <c:pt idx="863">
                  <c:v>6.33258</c:v>
                </c:pt>
                <c:pt idx="864">
                  <c:v>7.212104999999999</c:v>
                </c:pt>
                <c:pt idx="865">
                  <c:v>7.094834999999998</c:v>
                </c:pt>
                <c:pt idx="866">
                  <c:v>7.094834999999998</c:v>
                </c:pt>
                <c:pt idx="867">
                  <c:v>7.212104999999999</c:v>
                </c:pt>
                <c:pt idx="868">
                  <c:v>7.094834999999998</c:v>
                </c:pt>
                <c:pt idx="869">
                  <c:v>7.15347</c:v>
                </c:pt>
                <c:pt idx="870">
                  <c:v>7.15347</c:v>
                </c:pt>
                <c:pt idx="871">
                  <c:v>7.15347</c:v>
                </c:pt>
                <c:pt idx="872">
                  <c:v>7.15347</c:v>
                </c:pt>
                <c:pt idx="873">
                  <c:v>7.0362</c:v>
                </c:pt>
                <c:pt idx="874">
                  <c:v>7.563915</c:v>
                </c:pt>
                <c:pt idx="875">
                  <c:v>7.681184999999999</c:v>
                </c:pt>
                <c:pt idx="876">
                  <c:v>7.739820000000001</c:v>
                </c:pt>
                <c:pt idx="877">
                  <c:v>7.681184999999999</c:v>
                </c:pt>
                <c:pt idx="878">
                  <c:v>7.798455</c:v>
                </c:pt>
                <c:pt idx="879">
                  <c:v>7.798455</c:v>
                </c:pt>
                <c:pt idx="880">
                  <c:v>7.27074</c:v>
                </c:pt>
                <c:pt idx="881">
                  <c:v>7.0362</c:v>
                </c:pt>
                <c:pt idx="882">
                  <c:v>6.68439</c:v>
                </c:pt>
                <c:pt idx="883">
                  <c:v>6.09804</c:v>
                </c:pt>
                <c:pt idx="884">
                  <c:v>6.156675000000001</c:v>
                </c:pt>
                <c:pt idx="885">
                  <c:v>6.743024999999998</c:v>
                </c:pt>
                <c:pt idx="886">
                  <c:v>7.0362</c:v>
                </c:pt>
                <c:pt idx="887">
                  <c:v>7.0362</c:v>
                </c:pt>
                <c:pt idx="888">
                  <c:v>7.0362</c:v>
                </c:pt>
                <c:pt idx="889">
                  <c:v>7.15347</c:v>
                </c:pt>
                <c:pt idx="890">
                  <c:v>7.094834999999998</c:v>
                </c:pt>
                <c:pt idx="891">
                  <c:v>7.212104999999999</c:v>
                </c:pt>
                <c:pt idx="892">
                  <c:v>7.329375000000001</c:v>
                </c:pt>
                <c:pt idx="893">
                  <c:v>7.15347</c:v>
                </c:pt>
                <c:pt idx="894">
                  <c:v>6.860294999999999</c:v>
                </c:pt>
                <c:pt idx="895">
                  <c:v>6.977565</c:v>
                </c:pt>
                <c:pt idx="896">
                  <c:v>6.977565</c:v>
                </c:pt>
                <c:pt idx="897">
                  <c:v>6.68439</c:v>
                </c:pt>
                <c:pt idx="898">
                  <c:v>6.56712</c:v>
                </c:pt>
                <c:pt idx="899">
                  <c:v>6.449850000000001</c:v>
                </c:pt>
                <c:pt idx="900">
                  <c:v>5.922134999999998</c:v>
                </c:pt>
                <c:pt idx="901">
                  <c:v>5.863499999999999</c:v>
                </c:pt>
                <c:pt idx="902">
                  <c:v>6.039405</c:v>
                </c:pt>
                <c:pt idx="903">
                  <c:v>5.570325</c:v>
                </c:pt>
                <c:pt idx="904">
                  <c:v>5.453055</c:v>
                </c:pt>
                <c:pt idx="905">
                  <c:v>5.394419999999997</c:v>
                </c:pt>
                <c:pt idx="906">
                  <c:v>5.628959999999999</c:v>
                </c:pt>
                <c:pt idx="907">
                  <c:v>5.570325</c:v>
                </c:pt>
                <c:pt idx="908">
                  <c:v>5.277150000000001</c:v>
                </c:pt>
                <c:pt idx="909">
                  <c:v>5.453055</c:v>
                </c:pt>
                <c:pt idx="910">
                  <c:v>5.453055</c:v>
                </c:pt>
                <c:pt idx="911">
                  <c:v>5.570325</c:v>
                </c:pt>
                <c:pt idx="912">
                  <c:v>5.51169</c:v>
                </c:pt>
                <c:pt idx="913">
                  <c:v>5.453055</c:v>
                </c:pt>
                <c:pt idx="914">
                  <c:v>5.394419999999997</c:v>
                </c:pt>
                <c:pt idx="915">
                  <c:v>5.218514999999997</c:v>
                </c:pt>
                <c:pt idx="916">
                  <c:v>5.394419999999997</c:v>
                </c:pt>
                <c:pt idx="917">
                  <c:v>4.92534</c:v>
                </c:pt>
                <c:pt idx="918">
                  <c:v>4.808070000000001</c:v>
                </c:pt>
                <c:pt idx="919">
                  <c:v>4.866704999999999</c:v>
                </c:pt>
                <c:pt idx="920">
                  <c:v>5.159879999999999</c:v>
                </c:pt>
                <c:pt idx="921">
                  <c:v>5.218514999999999</c:v>
                </c:pt>
                <c:pt idx="922">
                  <c:v>4.749435</c:v>
                </c:pt>
                <c:pt idx="923">
                  <c:v>4.338989999999999</c:v>
                </c:pt>
                <c:pt idx="924">
                  <c:v>4.22172</c:v>
                </c:pt>
                <c:pt idx="925">
                  <c:v>4.338989999999999</c:v>
                </c:pt>
                <c:pt idx="926">
                  <c:v>3.86991</c:v>
                </c:pt>
                <c:pt idx="927">
                  <c:v>3.86991</c:v>
                </c:pt>
                <c:pt idx="928">
                  <c:v>3.752639999999999</c:v>
                </c:pt>
                <c:pt idx="929">
                  <c:v>3.781957500000001</c:v>
                </c:pt>
                <c:pt idx="930">
                  <c:v>3.869909999999999</c:v>
                </c:pt>
                <c:pt idx="931">
                  <c:v>3.98718</c:v>
                </c:pt>
                <c:pt idx="932">
                  <c:v>3.5181</c:v>
                </c:pt>
                <c:pt idx="933">
                  <c:v>3.63537</c:v>
                </c:pt>
                <c:pt idx="934">
                  <c:v>3.576735</c:v>
                </c:pt>
                <c:pt idx="935">
                  <c:v>3.576735</c:v>
                </c:pt>
                <c:pt idx="936">
                  <c:v>3.371512499999999</c:v>
                </c:pt>
                <c:pt idx="937">
                  <c:v>3.752639999999999</c:v>
                </c:pt>
                <c:pt idx="938">
                  <c:v>4.22172</c:v>
                </c:pt>
                <c:pt idx="939">
                  <c:v>4.280355</c:v>
                </c:pt>
                <c:pt idx="940">
                  <c:v>4.397624999999999</c:v>
                </c:pt>
                <c:pt idx="941">
                  <c:v>4.163084999999998</c:v>
                </c:pt>
                <c:pt idx="942">
                  <c:v>3.86991</c:v>
                </c:pt>
                <c:pt idx="943">
                  <c:v>3.694005</c:v>
                </c:pt>
                <c:pt idx="944">
                  <c:v>3.16629</c:v>
                </c:pt>
                <c:pt idx="945">
                  <c:v>3.342195</c:v>
                </c:pt>
                <c:pt idx="946">
                  <c:v>3.342195</c:v>
                </c:pt>
                <c:pt idx="947">
                  <c:v>2.990385</c:v>
                </c:pt>
                <c:pt idx="948">
                  <c:v>2.57994</c:v>
                </c:pt>
                <c:pt idx="949">
                  <c:v>2.638575</c:v>
                </c:pt>
                <c:pt idx="950">
                  <c:v>2.638575</c:v>
                </c:pt>
                <c:pt idx="951">
                  <c:v>2.69721</c:v>
                </c:pt>
                <c:pt idx="952">
                  <c:v>3.04902</c:v>
                </c:pt>
                <c:pt idx="953">
                  <c:v>3.16629</c:v>
                </c:pt>
                <c:pt idx="954">
                  <c:v>2.81448</c:v>
                </c:pt>
                <c:pt idx="955">
                  <c:v>2.69721</c:v>
                </c:pt>
                <c:pt idx="956">
                  <c:v>3.459465</c:v>
                </c:pt>
                <c:pt idx="957">
                  <c:v>3.635370000000001</c:v>
                </c:pt>
                <c:pt idx="958">
                  <c:v>3.869909999999999</c:v>
                </c:pt>
                <c:pt idx="959">
                  <c:v>4.338989999999999</c:v>
                </c:pt>
                <c:pt idx="960">
                  <c:v>4.338989999999999</c:v>
                </c:pt>
                <c:pt idx="961">
                  <c:v>4.045814999999999</c:v>
                </c:pt>
                <c:pt idx="962">
                  <c:v>3.869909999999999</c:v>
                </c:pt>
                <c:pt idx="963">
                  <c:v>3.811274999999999</c:v>
                </c:pt>
                <c:pt idx="964">
                  <c:v>3.811274999999999</c:v>
                </c:pt>
                <c:pt idx="965">
                  <c:v>3.63537</c:v>
                </c:pt>
                <c:pt idx="966">
                  <c:v>3.224925000000001</c:v>
                </c:pt>
                <c:pt idx="967">
                  <c:v>4.22172</c:v>
                </c:pt>
                <c:pt idx="968">
                  <c:v>4.338989999999999</c:v>
                </c:pt>
                <c:pt idx="969">
                  <c:v>5.159879999999999</c:v>
                </c:pt>
                <c:pt idx="970">
                  <c:v>4.983975</c:v>
                </c:pt>
                <c:pt idx="971">
                  <c:v>5.159879999999999</c:v>
                </c:pt>
                <c:pt idx="972">
                  <c:v>5.394419999999997</c:v>
                </c:pt>
                <c:pt idx="973">
                  <c:v>5.394419999999997</c:v>
                </c:pt>
                <c:pt idx="974">
                  <c:v>5.687594999999999</c:v>
                </c:pt>
                <c:pt idx="975">
                  <c:v>5.804864999999999</c:v>
                </c:pt>
                <c:pt idx="976">
                  <c:v>5.804864999999999</c:v>
                </c:pt>
                <c:pt idx="977">
                  <c:v>4.983975</c:v>
                </c:pt>
                <c:pt idx="978">
                  <c:v>5.101245000000001</c:v>
                </c:pt>
                <c:pt idx="979">
                  <c:v>6.91893</c:v>
                </c:pt>
                <c:pt idx="980">
                  <c:v>6.68439</c:v>
                </c:pt>
                <c:pt idx="981">
                  <c:v>6.56712</c:v>
                </c:pt>
                <c:pt idx="982">
                  <c:v>6.09804</c:v>
                </c:pt>
                <c:pt idx="983">
                  <c:v>5.980770000000001</c:v>
                </c:pt>
                <c:pt idx="984">
                  <c:v>6.91893</c:v>
                </c:pt>
                <c:pt idx="985">
                  <c:v>6.830977499999999</c:v>
                </c:pt>
                <c:pt idx="986">
                  <c:v>6.625754999999998</c:v>
                </c:pt>
                <c:pt idx="987">
                  <c:v>6.860294999999999</c:v>
                </c:pt>
                <c:pt idx="988">
                  <c:v>7.094834999999998</c:v>
                </c:pt>
                <c:pt idx="989">
                  <c:v>6.977565</c:v>
                </c:pt>
                <c:pt idx="990">
                  <c:v>7.065517499999999</c:v>
                </c:pt>
                <c:pt idx="991">
                  <c:v>7.857089999999999</c:v>
                </c:pt>
                <c:pt idx="992">
                  <c:v>7.446645</c:v>
                </c:pt>
                <c:pt idx="993">
                  <c:v>7.50528</c:v>
                </c:pt>
                <c:pt idx="994">
                  <c:v>7.065517499999999</c:v>
                </c:pt>
                <c:pt idx="995">
                  <c:v>7.124152499999997</c:v>
                </c:pt>
                <c:pt idx="996">
                  <c:v>7.739820000000001</c:v>
                </c:pt>
                <c:pt idx="997">
                  <c:v>7.915725000000001</c:v>
                </c:pt>
                <c:pt idx="998">
                  <c:v>8.502075000000001</c:v>
                </c:pt>
                <c:pt idx="999">
                  <c:v>8.67798</c:v>
                </c:pt>
                <c:pt idx="1000">
                  <c:v>8.91252</c:v>
                </c:pt>
                <c:pt idx="1001">
                  <c:v>9.02979</c:v>
                </c:pt>
                <c:pt idx="1002">
                  <c:v>8.971155000000001</c:v>
                </c:pt>
                <c:pt idx="1003">
                  <c:v>8.91252</c:v>
                </c:pt>
                <c:pt idx="1004">
                  <c:v>9.14706</c:v>
                </c:pt>
                <c:pt idx="1005">
                  <c:v>9.1763775</c:v>
                </c:pt>
                <c:pt idx="1006">
                  <c:v>8.91252</c:v>
                </c:pt>
                <c:pt idx="1007">
                  <c:v>8.56071</c:v>
                </c:pt>
                <c:pt idx="1008">
                  <c:v>9.14706</c:v>
                </c:pt>
                <c:pt idx="1009">
                  <c:v>9.3816</c:v>
                </c:pt>
                <c:pt idx="1010">
                  <c:v>9.674774999999998</c:v>
                </c:pt>
                <c:pt idx="1011">
                  <c:v>9.5868225</c:v>
                </c:pt>
                <c:pt idx="1012">
                  <c:v>9.498869999999998</c:v>
                </c:pt>
                <c:pt idx="1013">
                  <c:v>9.85068</c:v>
                </c:pt>
                <c:pt idx="1014">
                  <c:v>10.20249</c:v>
                </c:pt>
                <c:pt idx="1015">
                  <c:v>10.43703</c:v>
                </c:pt>
                <c:pt idx="1016">
                  <c:v>10.378395</c:v>
                </c:pt>
                <c:pt idx="1017">
                  <c:v>10.08522</c:v>
                </c:pt>
                <c:pt idx="1018">
                  <c:v>9.85068</c:v>
                </c:pt>
                <c:pt idx="1019">
                  <c:v>9.733410000000001</c:v>
                </c:pt>
                <c:pt idx="1020">
                  <c:v>9.322965000000003</c:v>
                </c:pt>
                <c:pt idx="1021">
                  <c:v>8.853885</c:v>
                </c:pt>
                <c:pt idx="1022">
                  <c:v>8.56071</c:v>
                </c:pt>
                <c:pt idx="1023">
                  <c:v>9.96795</c:v>
                </c:pt>
                <c:pt idx="1024">
                  <c:v>11.37519</c:v>
                </c:pt>
                <c:pt idx="1025">
                  <c:v>12.958335</c:v>
                </c:pt>
                <c:pt idx="1026">
                  <c:v>12.78243</c:v>
                </c:pt>
                <c:pt idx="1027">
                  <c:v>13.60332</c:v>
                </c:pt>
                <c:pt idx="1028">
                  <c:v>13.5740025</c:v>
                </c:pt>
                <c:pt idx="1029">
                  <c:v>12.66516</c:v>
                </c:pt>
                <c:pt idx="1030">
                  <c:v>11.785635</c:v>
                </c:pt>
                <c:pt idx="1031">
                  <c:v>12.137445</c:v>
                </c:pt>
                <c:pt idx="1032">
                  <c:v>12.78243</c:v>
                </c:pt>
                <c:pt idx="1033">
                  <c:v>15.01056</c:v>
                </c:pt>
                <c:pt idx="1034">
                  <c:v>16.06599</c:v>
                </c:pt>
                <c:pt idx="1035">
                  <c:v>16.359165</c:v>
                </c:pt>
                <c:pt idx="1036">
                  <c:v>15.890085</c:v>
                </c:pt>
                <c:pt idx="1037">
                  <c:v>17.180055</c:v>
                </c:pt>
                <c:pt idx="1038">
                  <c:v>17.062785</c:v>
                </c:pt>
                <c:pt idx="1039">
                  <c:v>16.12462500000001</c:v>
                </c:pt>
                <c:pt idx="1040">
                  <c:v>14.30694</c:v>
                </c:pt>
                <c:pt idx="1041">
                  <c:v>14.30694</c:v>
                </c:pt>
                <c:pt idx="1042">
                  <c:v>13.83786</c:v>
                </c:pt>
                <c:pt idx="1043">
                  <c:v>13.544685</c:v>
                </c:pt>
                <c:pt idx="1044">
                  <c:v>13.01697</c:v>
                </c:pt>
                <c:pt idx="1045">
                  <c:v>12.723795</c:v>
                </c:pt>
                <c:pt idx="1046">
                  <c:v>12.78243</c:v>
                </c:pt>
                <c:pt idx="1047">
                  <c:v>12.78243</c:v>
                </c:pt>
                <c:pt idx="1048">
                  <c:v>12.723795</c:v>
                </c:pt>
                <c:pt idx="1049">
                  <c:v>12.78243</c:v>
                </c:pt>
                <c:pt idx="1050">
                  <c:v>12.43062</c:v>
                </c:pt>
                <c:pt idx="1051">
                  <c:v>12.19608</c:v>
                </c:pt>
                <c:pt idx="1052">
                  <c:v>12.137445</c:v>
                </c:pt>
                <c:pt idx="1053">
                  <c:v>12.137445</c:v>
                </c:pt>
                <c:pt idx="1054">
                  <c:v>12.19608</c:v>
                </c:pt>
                <c:pt idx="1055">
                  <c:v>12.07881</c:v>
                </c:pt>
                <c:pt idx="1056">
                  <c:v>12.07881</c:v>
                </c:pt>
                <c:pt idx="1057">
                  <c:v>11.96154</c:v>
                </c:pt>
                <c:pt idx="1058">
                  <c:v>11.84427</c:v>
                </c:pt>
                <c:pt idx="1059">
                  <c:v>12.07881</c:v>
                </c:pt>
                <c:pt idx="1060">
                  <c:v>11.84427</c:v>
                </c:pt>
                <c:pt idx="1061">
                  <c:v>11.785635</c:v>
                </c:pt>
                <c:pt idx="1062">
                  <c:v>11.902905</c:v>
                </c:pt>
                <c:pt idx="1063">
                  <c:v>12.2840325</c:v>
                </c:pt>
                <c:pt idx="1064">
                  <c:v>12.3426675</c:v>
                </c:pt>
                <c:pt idx="1065">
                  <c:v>12.371985</c:v>
                </c:pt>
                <c:pt idx="1066">
                  <c:v>12.31335</c:v>
                </c:pt>
                <c:pt idx="1067">
                  <c:v>12.371985</c:v>
                </c:pt>
                <c:pt idx="1068">
                  <c:v>12.54789</c:v>
                </c:pt>
                <c:pt idx="1069">
                  <c:v>12.489255</c:v>
                </c:pt>
                <c:pt idx="1070">
                  <c:v>12.137445</c:v>
                </c:pt>
                <c:pt idx="1071">
                  <c:v>11.902905</c:v>
                </c:pt>
                <c:pt idx="1072">
                  <c:v>11.902905</c:v>
                </c:pt>
                <c:pt idx="1073">
                  <c:v>11.199285</c:v>
                </c:pt>
                <c:pt idx="1074">
                  <c:v>11.25792</c:v>
                </c:pt>
                <c:pt idx="1075">
                  <c:v>11.082015</c:v>
                </c:pt>
                <c:pt idx="1076">
                  <c:v>11.60973</c:v>
                </c:pt>
                <c:pt idx="1077">
                  <c:v>11.785635</c:v>
                </c:pt>
                <c:pt idx="1078">
                  <c:v>11.96154</c:v>
                </c:pt>
                <c:pt idx="1079">
                  <c:v>11.199285</c:v>
                </c:pt>
                <c:pt idx="1080">
                  <c:v>10.378395</c:v>
                </c:pt>
                <c:pt idx="1081">
                  <c:v>10.67157</c:v>
                </c:pt>
                <c:pt idx="1082">
                  <c:v>10.67157</c:v>
                </c:pt>
                <c:pt idx="1083">
                  <c:v>10.43703</c:v>
                </c:pt>
                <c:pt idx="1084">
                  <c:v>10.5543</c:v>
                </c:pt>
                <c:pt idx="1085">
                  <c:v>10.90611</c:v>
                </c:pt>
                <c:pt idx="1086">
                  <c:v>10.5543</c:v>
                </c:pt>
                <c:pt idx="1087">
                  <c:v>10.5543</c:v>
                </c:pt>
                <c:pt idx="1088">
                  <c:v>10.43703</c:v>
                </c:pt>
                <c:pt idx="1089">
                  <c:v>10.08522</c:v>
                </c:pt>
                <c:pt idx="1090">
                  <c:v>10.20249</c:v>
                </c:pt>
                <c:pt idx="1091">
                  <c:v>10.31976</c:v>
                </c:pt>
                <c:pt idx="1092">
                  <c:v>10.5543</c:v>
                </c:pt>
                <c:pt idx="1093">
                  <c:v>9.498869999999998</c:v>
                </c:pt>
                <c:pt idx="1094">
                  <c:v>9.205695000000002</c:v>
                </c:pt>
                <c:pt idx="1095">
                  <c:v>9.264330000000001</c:v>
                </c:pt>
                <c:pt idx="1096">
                  <c:v>9.14706</c:v>
                </c:pt>
                <c:pt idx="1097">
                  <c:v>9.498869999999998</c:v>
                </c:pt>
                <c:pt idx="1098">
                  <c:v>9.440235000000001</c:v>
                </c:pt>
                <c:pt idx="1099">
                  <c:v>9.498869999999998</c:v>
                </c:pt>
                <c:pt idx="1100">
                  <c:v>9.733410000000001</c:v>
                </c:pt>
                <c:pt idx="1101">
                  <c:v>9.909315000000001</c:v>
                </c:pt>
                <c:pt idx="1102">
                  <c:v>9.96795</c:v>
                </c:pt>
                <c:pt idx="1103">
                  <c:v>9.3816</c:v>
                </c:pt>
                <c:pt idx="1104">
                  <c:v>9.792045000000003</c:v>
                </c:pt>
                <c:pt idx="1105">
                  <c:v>10.08522</c:v>
                </c:pt>
                <c:pt idx="1106">
                  <c:v>10.378395</c:v>
                </c:pt>
                <c:pt idx="1107">
                  <c:v>11.433825</c:v>
                </c:pt>
                <c:pt idx="1108">
                  <c:v>10.90611</c:v>
                </c:pt>
                <c:pt idx="1109">
                  <c:v>9.967950000000003</c:v>
                </c:pt>
                <c:pt idx="1110">
                  <c:v>9.264330000000001</c:v>
                </c:pt>
                <c:pt idx="1111">
                  <c:v>9.14706</c:v>
                </c:pt>
                <c:pt idx="1112">
                  <c:v>9.02979</c:v>
                </c:pt>
                <c:pt idx="1113">
                  <c:v>9.02979</c:v>
                </c:pt>
                <c:pt idx="1114">
                  <c:v>8.91252</c:v>
                </c:pt>
                <c:pt idx="1115">
                  <c:v>9.14706</c:v>
                </c:pt>
                <c:pt idx="1116">
                  <c:v>8.971155000000001</c:v>
                </c:pt>
                <c:pt idx="1117">
                  <c:v>8.619345000000001</c:v>
                </c:pt>
                <c:pt idx="1118">
                  <c:v>8.795250000000001</c:v>
                </c:pt>
                <c:pt idx="1119">
                  <c:v>8.795250000000001</c:v>
                </c:pt>
                <c:pt idx="1120">
                  <c:v>8.795250000000001</c:v>
                </c:pt>
                <c:pt idx="1121">
                  <c:v>8.67798</c:v>
                </c:pt>
                <c:pt idx="1122">
                  <c:v>9.733410000000001</c:v>
                </c:pt>
                <c:pt idx="1123">
                  <c:v>9.733410000000001</c:v>
                </c:pt>
                <c:pt idx="1124">
                  <c:v>10.143855</c:v>
                </c:pt>
                <c:pt idx="1125">
                  <c:v>11.316555</c:v>
                </c:pt>
                <c:pt idx="1126">
                  <c:v>9.85068</c:v>
                </c:pt>
                <c:pt idx="1127">
                  <c:v>12.958335</c:v>
                </c:pt>
                <c:pt idx="1128">
                  <c:v>12.8997</c:v>
                </c:pt>
                <c:pt idx="1129">
                  <c:v>11.727</c:v>
                </c:pt>
                <c:pt idx="1130">
                  <c:v>9.498869999999998</c:v>
                </c:pt>
                <c:pt idx="1131">
                  <c:v>9.498869999999998</c:v>
                </c:pt>
                <c:pt idx="1132">
                  <c:v>9.616140000000001</c:v>
                </c:pt>
                <c:pt idx="1133">
                  <c:v>8.67798</c:v>
                </c:pt>
                <c:pt idx="1134">
                  <c:v>7.857089999999999</c:v>
                </c:pt>
                <c:pt idx="1135">
                  <c:v>7.739820000000001</c:v>
                </c:pt>
                <c:pt idx="1136">
                  <c:v>7.0362</c:v>
                </c:pt>
                <c:pt idx="1137">
                  <c:v>6.625754999999998</c:v>
                </c:pt>
                <c:pt idx="1138">
                  <c:v>6.56712</c:v>
                </c:pt>
                <c:pt idx="1139">
                  <c:v>6.09804</c:v>
                </c:pt>
                <c:pt idx="1140">
                  <c:v>6.09804</c:v>
                </c:pt>
                <c:pt idx="1141">
                  <c:v>6.09804</c:v>
                </c:pt>
                <c:pt idx="1142">
                  <c:v>6.391215000000001</c:v>
                </c:pt>
                <c:pt idx="1143">
                  <c:v>6.68439</c:v>
                </c:pt>
                <c:pt idx="1144">
                  <c:v>6.743024999999998</c:v>
                </c:pt>
                <c:pt idx="1145">
                  <c:v>6.33258</c:v>
                </c:pt>
                <c:pt idx="1146">
                  <c:v>6.09804</c:v>
                </c:pt>
                <c:pt idx="1147">
                  <c:v>6.09804</c:v>
                </c:pt>
                <c:pt idx="1148">
                  <c:v>6.215310000000001</c:v>
                </c:pt>
                <c:pt idx="1149">
                  <c:v>6.215310000000001</c:v>
                </c:pt>
                <c:pt idx="1150">
                  <c:v>5.804864999999999</c:v>
                </c:pt>
                <c:pt idx="1151">
                  <c:v>5.980770000000001</c:v>
                </c:pt>
                <c:pt idx="1152">
                  <c:v>5.74623</c:v>
                </c:pt>
                <c:pt idx="1153">
                  <c:v>5.628959999999999</c:v>
                </c:pt>
                <c:pt idx="1154">
                  <c:v>4.983975</c:v>
                </c:pt>
                <c:pt idx="1155">
                  <c:v>4.866704999999999</c:v>
                </c:pt>
                <c:pt idx="1156">
                  <c:v>4.690799999999999</c:v>
                </c:pt>
                <c:pt idx="1157">
                  <c:v>4.57353</c:v>
                </c:pt>
                <c:pt idx="1158">
                  <c:v>4.690799999999999</c:v>
                </c:pt>
                <c:pt idx="1159">
                  <c:v>4.749435</c:v>
                </c:pt>
                <c:pt idx="1160">
                  <c:v>4.57353</c:v>
                </c:pt>
                <c:pt idx="1161">
                  <c:v>4.45626</c:v>
                </c:pt>
                <c:pt idx="1162">
                  <c:v>4.57353</c:v>
                </c:pt>
                <c:pt idx="1163">
                  <c:v>5.101245000000001</c:v>
                </c:pt>
                <c:pt idx="1164">
                  <c:v>5.51169</c:v>
                </c:pt>
                <c:pt idx="1165">
                  <c:v>5.51169</c:v>
                </c:pt>
                <c:pt idx="1166">
                  <c:v>5.51169</c:v>
                </c:pt>
                <c:pt idx="1167">
                  <c:v>5.159879999999999</c:v>
                </c:pt>
                <c:pt idx="1168">
                  <c:v>4.92534</c:v>
                </c:pt>
                <c:pt idx="1169">
                  <c:v>5.04261</c:v>
                </c:pt>
                <c:pt idx="1170">
                  <c:v>4.749435</c:v>
                </c:pt>
                <c:pt idx="1171">
                  <c:v>4.514894999999999</c:v>
                </c:pt>
                <c:pt idx="1172">
                  <c:v>4.749435</c:v>
                </c:pt>
                <c:pt idx="1173">
                  <c:v>6.56712</c:v>
                </c:pt>
                <c:pt idx="1174">
                  <c:v>6.391215000000001</c:v>
                </c:pt>
                <c:pt idx="1175">
                  <c:v>6.449850000000001</c:v>
                </c:pt>
                <c:pt idx="1176">
                  <c:v>5.863499999999999</c:v>
                </c:pt>
                <c:pt idx="1177">
                  <c:v>5.863499999999999</c:v>
                </c:pt>
                <c:pt idx="1178">
                  <c:v>5.863499999999999</c:v>
                </c:pt>
                <c:pt idx="1179">
                  <c:v>5.570325</c:v>
                </c:pt>
                <c:pt idx="1180">
                  <c:v>5.74623</c:v>
                </c:pt>
                <c:pt idx="1181">
                  <c:v>5.687594999999999</c:v>
                </c:pt>
                <c:pt idx="1182">
                  <c:v>5.5996425</c:v>
                </c:pt>
                <c:pt idx="1183">
                  <c:v>5.74623</c:v>
                </c:pt>
                <c:pt idx="1184">
                  <c:v>5.628959999999999</c:v>
                </c:pt>
                <c:pt idx="1185">
                  <c:v>5.687594999999999</c:v>
                </c:pt>
                <c:pt idx="1186">
                  <c:v>5.863499999999999</c:v>
                </c:pt>
                <c:pt idx="1187">
                  <c:v>5.804864999999999</c:v>
                </c:pt>
                <c:pt idx="1188">
                  <c:v>5.863499999999999</c:v>
                </c:pt>
                <c:pt idx="1189">
                  <c:v>5.863499999999999</c:v>
                </c:pt>
                <c:pt idx="1190">
                  <c:v>5.863499999999999</c:v>
                </c:pt>
                <c:pt idx="1191">
                  <c:v>5.453055</c:v>
                </c:pt>
                <c:pt idx="1192">
                  <c:v>5.628959999999999</c:v>
                </c:pt>
                <c:pt idx="1193">
                  <c:v>5.863499999999999</c:v>
                </c:pt>
                <c:pt idx="1194">
                  <c:v>5.804864999999999</c:v>
                </c:pt>
                <c:pt idx="1195">
                  <c:v>5.394419999999997</c:v>
                </c:pt>
                <c:pt idx="1196">
                  <c:v>5.51169</c:v>
                </c:pt>
                <c:pt idx="1197">
                  <c:v>5.51169</c:v>
                </c:pt>
                <c:pt idx="1198">
                  <c:v>5.628959999999999</c:v>
                </c:pt>
                <c:pt idx="1199">
                  <c:v>5.51169</c:v>
                </c:pt>
                <c:pt idx="1200">
                  <c:v>5.453055</c:v>
                </c:pt>
                <c:pt idx="1201">
                  <c:v>5.335784999999999</c:v>
                </c:pt>
                <c:pt idx="1202">
                  <c:v>5.453055</c:v>
                </c:pt>
                <c:pt idx="1203">
                  <c:v>5.277150000000001</c:v>
                </c:pt>
                <c:pt idx="1204">
                  <c:v>4.213725274488324</c:v>
                </c:pt>
                <c:pt idx="1205">
                  <c:v>4.657495656620894</c:v>
                </c:pt>
                <c:pt idx="1206">
                  <c:v>5.101266038751338</c:v>
                </c:pt>
                <c:pt idx="1207">
                  <c:v>5.545036420883374</c:v>
                </c:pt>
                <c:pt idx="1208">
                  <c:v>5.98880680301328</c:v>
                </c:pt>
                <c:pt idx="1209">
                  <c:v>5.98880680301328</c:v>
                </c:pt>
                <c:pt idx="1210">
                  <c:v>5.98880680301328</c:v>
                </c:pt>
                <c:pt idx="1211">
                  <c:v>5.98880680301328</c:v>
                </c:pt>
                <c:pt idx="1212">
                  <c:v>5.98880680301328</c:v>
                </c:pt>
                <c:pt idx="1213">
                  <c:v>6.449807922496584</c:v>
                </c:pt>
                <c:pt idx="1214">
                  <c:v>5.135727513454931</c:v>
                </c:pt>
                <c:pt idx="1215">
                  <c:v>4.697700710441321</c:v>
                </c:pt>
                <c:pt idx="1216">
                  <c:v>4.684768891280938</c:v>
                </c:pt>
                <c:pt idx="1217">
                  <c:v>4.684768891280938</c:v>
                </c:pt>
                <c:pt idx="1218">
                  <c:v>4.684768891280938</c:v>
                </c:pt>
                <c:pt idx="1219">
                  <c:v>4.684768891280938</c:v>
                </c:pt>
                <c:pt idx="1220">
                  <c:v>4.671837072120554</c:v>
                </c:pt>
                <c:pt idx="1221">
                  <c:v>4.541565123789013</c:v>
                </c:pt>
                <c:pt idx="1222">
                  <c:v>4.46861956512415</c:v>
                </c:pt>
                <c:pt idx="1223">
                  <c:v>4.395674006458508</c:v>
                </c:pt>
                <c:pt idx="1224">
                  <c:v>4.176837330462847</c:v>
                </c:pt>
                <c:pt idx="1225">
                  <c:v>4.268075382131308</c:v>
                </c:pt>
                <c:pt idx="1226">
                  <c:v>4.202953433799772</c:v>
                </c:pt>
                <c:pt idx="1227">
                  <c:v>4.137831485468237</c:v>
                </c:pt>
                <c:pt idx="1228">
                  <c:v>4.326822588805157</c:v>
                </c:pt>
                <c:pt idx="1229">
                  <c:v>4.515813692142078</c:v>
                </c:pt>
                <c:pt idx="1230">
                  <c:v>5.167341743810542</c:v>
                </c:pt>
                <c:pt idx="1231">
                  <c:v>5.323729795479002</c:v>
                </c:pt>
                <c:pt idx="1232">
                  <c:v>5.48011784714746</c:v>
                </c:pt>
                <c:pt idx="1233">
                  <c:v>5.193485898815925</c:v>
                </c:pt>
                <c:pt idx="1234">
                  <c:v>5.975370053821304</c:v>
                </c:pt>
                <c:pt idx="1235">
                  <c:v>6.014488105489769</c:v>
                </c:pt>
                <c:pt idx="1236">
                  <c:v>6.053606157158235</c:v>
                </c:pt>
                <c:pt idx="1237">
                  <c:v>5.962424208826678</c:v>
                </c:pt>
                <c:pt idx="1238">
                  <c:v>5.669305312163607</c:v>
                </c:pt>
                <c:pt idx="1239">
                  <c:v>5.376186415500535</c:v>
                </c:pt>
                <c:pt idx="1240">
                  <c:v>5.298034467168987</c:v>
                </c:pt>
                <c:pt idx="1241">
                  <c:v>5.211192735319571</c:v>
                </c:pt>
                <c:pt idx="1242">
                  <c:v>5.124351003468839</c:v>
                </c:pt>
                <c:pt idx="1243">
                  <c:v>5.03750927161822</c:v>
                </c:pt>
                <c:pt idx="1244">
                  <c:v>4.7378847255113</c:v>
                </c:pt>
                <c:pt idx="1245">
                  <c:v>4.646702777179317</c:v>
                </c:pt>
                <c:pt idx="1246">
                  <c:v>4.555520828847766</c:v>
                </c:pt>
                <c:pt idx="1247">
                  <c:v>4.464338880516678</c:v>
                </c:pt>
                <c:pt idx="1248">
                  <c:v>4.452339239877522</c:v>
                </c:pt>
                <c:pt idx="1249">
                  <c:v>4.41634031795977</c:v>
                </c:pt>
                <c:pt idx="1250">
                  <c:v>4.404340677320574</c:v>
                </c:pt>
                <c:pt idx="1251">
                  <c:v>4.39234103668138</c:v>
                </c:pt>
                <c:pt idx="1252">
                  <c:v>4.380341396042101</c:v>
                </c:pt>
                <c:pt idx="1253">
                  <c:v>4.332342833485154</c:v>
                </c:pt>
                <c:pt idx="1254">
                  <c:v>4.320343192845959</c:v>
                </c:pt>
                <c:pt idx="1255">
                  <c:v>4.308343552206661</c:v>
                </c:pt>
                <c:pt idx="1256">
                  <c:v>3.969591603875129</c:v>
                </c:pt>
                <c:pt idx="1257">
                  <c:v>3.891467707212047</c:v>
                </c:pt>
                <c:pt idx="1258">
                  <c:v>3.813343810548965</c:v>
                </c:pt>
                <c:pt idx="1259">
                  <c:v>4.165181862217422</c:v>
                </c:pt>
                <c:pt idx="1260">
                  <c:v>4.51701991388588</c:v>
                </c:pt>
                <c:pt idx="1261">
                  <c:v>3.8655386149982</c:v>
                </c:pt>
                <c:pt idx="1262">
                  <c:v>4.829796017222812</c:v>
                </c:pt>
                <c:pt idx="1263">
                  <c:v>4.838557488338701</c:v>
                </c:pt>
                <c:pt idx="1264">
                  <c:v>4.999288873340501</c:v>
                </c:pt>
                <c:pt idx="1265">
                  <c:v>5.160020258342302</c:v>
                </c:pt>
                <c:pt idx="1266">
                  <c:v>5.200806665010786</c:v>
                </c:pt>
                <c:pt idx="1267">
                  <c:v>5.241593071678988</c:v>
                </c:pt>
                <c:pt idx="1268">
                  <c:v>5.363952291683926</c:v>
                </c:pt>
                <c:pt idx="1269">
                  <c:v>5.404738698352461</c:v>
                </c:pt>
                <c:pt idx="1270">
                  <c:v>5.445525105020664</c:v>
                </c:pt>
                <c:pt idx="1271">
                  <c:v>5.486311511688865</c:v>
                </c:pt>
                <c:pt idx="1272">
                  <c:v>5.527097918357398</c:v>
                </c:pt>
                <c:pt idx="1273">
                  <c:v>5.649457138362338</c:v>
                </c:pt>
                <c:pt idx="1274">
                  <c:v>5.690243545030487</c:v>
                </c:pt>
                <c:pt idx="1275">
                  <c:v>5.976940947255109</c:v>
                </c:pt>
                <c:pt idx="1276">
                  <c:v>6.13332899892357</c:v>
                </c:pt>
                <c:pt idx="1277">
                  <c:v>6.28971705059203</c:v>
                </c:pt>
                <c:pt idx="1278">
                  <c:v>6.289801205597415</c:v>
                </c:pt>
                <c:pt idx="1279">
                  <c:v>6.628623283100097</c:v>
                </c:pt>
                <c:pt idx="1280">
                  <c:v>6.628623283100097</c:v>
                </c:pt>
                <c:pt idx="1281">
                  <c:v>6.967445360602778</c:v>
                </c:pt>
                <c:pt idx="1282">
                  <c:v>7.032623412271184</c:v>
                </c:pt>
                <c:pt idx="1283">
                  <c:v>7.228157567276769</c:v>
                </c:pt>
                <c:pt idx="1284">
                  <c:v>7.293335618945094</c:v>
                </c:pt>
                <c:pt idx="1285">
                  <c:v>7.59305367061356</c:v>
                </c:pt>
                <c:pt idx="1286">
                  <c:v>7.645196111948351</c:v>
                </c:pt>
                <c:pt idx="1287">
                  <c:v>7.697338553283197</c:v>
                </c:pt>
                <c:pt idx="1288">
                  <c:v>7.853765877287389</c:v>
                </c:pt>
                <c:pt idx="1289">
                  <c:v>8.036213928955849</c:v>
                </c:pt>
                <c:pt idx="1290">
                  <c:v>8.218661980624313</c:v>
                </c:pt>
                <c:pt idx="1291">
                  <c:v>7.840820032292788</c:v>
                </c:pt>
                <c:pt idx="1292">
                  <c:v>8.870218083961237</c:v>
                </c:pt>
                <c:pt idx="1293">
                  <c:v>8.89636223896662</c:v>
                </c:pt>
                <c:pt idx="1294">
                  <c:v>8.97084743349267</c:v>
                </c:pt>
                <c:pt idx="1295">
                  <c:v>9.119817822543964</c:v>
                </c:pt>
                <c:pt idx="1296">
                  <c:v>9.19430301706928</c:v>
                </c:pt>
                <c:pt idx="1297">
                  <c:v>9.417758600645845</c:v>
                </c:pt>
                <c:pt idx="1298">
                  <c:v>9.912926652312473</c:v>
                </c:pt>
                <c:pt idx="1299">
                  <c:v>9.923518962325244</c:v>
                </c:pt>
                <c:pt idx="1300">
                  <c:v>9.923518962325244</c:v>
                </c:pt>
                <c:pt idx="1301">
                  <c:v>9.923518962325244</c:v>
                </c:pt>
                <c:pt idx="1302">
                  <c:v>9.923518962325244</c:v>
                </c:pt>
                <c:pt idx="1303">
                  <c:v>9.678583013993531</c:v>
                </c:pt>
                <c:pt idx="1304">
                  <c:v>9.66702884343985</c:v>
                </c:pt>
                <c:pt idx="1305">
                  <c:v>9.65547467288606</c:v>
                </c:pt>
                <c:pt idx="1306">
                  <c:v>9.643920502332248</c:v>
                </c:pt>
                <c:pt idx="1307">
                  <c:v>9.661363964836724</c:v>
                </c:pt>
                <c:pt idx="1308">
                  <c:v>9.667178452338254</c:v>
                </c:pt>
                <c:pt idx="1309">
                  <c:v>9.672992939839744</c:v>
                </c:pt>
                <c:pt idx="1310">
                  <c:v>9.67880742734122</c:v>
                </c:pt>
                <c:pt idx="1311">
                  <c:v>9.667475272556578</c:v>
                </c:pt>
                <c:pt idx="1312">
                  <c:v>9.633478808202925</c:v>
                </c:pt>
                <c:pt idx="1313">
                  <c:v>9.62214665341832</c:v>
                </c:pt>
                <c:pt idx="1314">
                  <c:v>9.610814498633708</c:v>
                </c:pt>
                <c:pt idx="1315">
                  <c:v>9.599482343849187</c:v>
                </c:pt>
                <c:pt idx="1316">
                  <c:v>9.588150189064576</c:v>
                </c:pt>
                <c:pt idx="1317">
                  <c:v>9.554153724710837</c:v>
                </c:pt>
                <c:pt idx="1318">
                  <c:v>9.542821569926232</c:v>
                </c:pt>
                <c:pt idx="1319">
                  <c:v>9.531489415141725</c:v>
                </c:pt>
                <c:pt idx="1320">
                  <c:v>9.489875432877058</c:v>
                </c:pt>
                <c:pt idx="1321">
                  <c:v>9.32341950381846</c:v>
                </c:pt>
                <c:pt idx="1322">
                  <c:v>9.281805521553807</c:v>
                </c:pt>
                <c:pt idx="1323">
                  <c:v>9.240191539289558</c:v>
                </c:pt>
                <c:pt idx="1324">
                  <c:v>9.248265744528172</c:v>
                </c:pt>
                <c:pt idx="1325">
                  <c:v>9.25633994976678</c:v>
                </c:pt>
                <c:pt idx="1326">
                  <c:v>9.280562565482585</c:v>
                </c:pt>
                <c:pt idx="1327">
                  <c:v>9.288636770721192</c:v>
                </c:pt>
                <c:pt idx="1328">
                  <c:v>9.247709386436982</c:v>
                </c:pt>
                <c:pt idx="1329">
                  <c:v>9.206782002152778</c:v>
                </c:pt>
                <c:pt idx="1330">
                  <c:v>9.165854617868577</c:v>
                </c:pt>
                <c:pt idx="1331">
                  <c:v>9.043072465015962</c:v>
                </c:pt>
                <c:pt idx="1332">
                  <c:v>9.002145080731955</c:v>
                </c:pt>
                <c:pt idx="1333">
                  <c:v>8.923993132400421</c:v>
                </c:pt>
                <c:pt idx="1334">
                  <c:v>8.969626184068882</c:v>
                </c:pt>
                <c:pt idx="1335">
                  <c:v>9.015259235737344</c:v>
                </c:pt>
                <c:pt idx="1336">
                  <c:v>8.344298390743335</c:v>
                </c:pt>
                <c:pt idx="1337">
                  <c:v>8.120644775745315</c:v>
                </c:pt>
                <c:pt idx="1338">
                  <c:v>7.89699116074729</c:v>
                </c:pt>
                <c:pt idx="1339">
                  <c:v>7.673337545748107</c:v>
                </c:pt>
                <c:pt idx="1340">
                  <c:v>7.826002740273846</c:v>
                </c:pt>
                <c:pt idx="1341">
                  <c:v>8.283998323850243</c:v>
                </c:pt>
                <c:pt idx="1342">
                  <c:v>8.436663518376153</c:v>
                </c:pt>
                <c:pt idx="1343">
                  <c:v>8.589328712902063</c:v>
                </c:pt>
                <c:pt idx="1344">
                  <c:v>8.741993907427334</c:v>
                </c:pt>
                <c:pt idx="1345">
                  <c:v>7.473768625762464</c:v>
                </c:pt>
                <c:pt idx="1346">
                  <c:v>8.281712780768231</c:v>
                </c:pt>
                <c:pt idx="1347">
                  <c:v>8.551027499103833</c:v>
                </c:pt>
                <c:pt idx="1348">
                  <c:v>8.8203422174381</c:v>
                </c:pt>
                <c:pt idx="1349">
                  <c:v>8.729160269106552</c:v>
                </c:pt>
                <c:pt idx="1350">
                  <c:v>8.664032710441173</c:v>
                </c:pt>
                <c:pt idx="1351">
                  <c:v>8.468650034445365</c:v>
                </c:pt>
                <c:pt idx="1352">
                  <c:v>8.403522475780398</c:v>
                </c:pt>
                <c:pt idx="1353">
                  <c:v>8.455670527448864</c:v>
                </c:pt>
                <c:pt idx="1354">
                  <c:v>8.507818579117325</c:v>
                </c:pt>
                <c:pt idx="1355">
                  <c:v>8.50040091650007</c:v>
                </c:pt>
                <c:pt idx="1356">
                  <c:v>8.470730266031052</c:v>
                </c:pt>
                <c:pt idx="1357">
                  <c:v>8.463312603413774</c:v>
                </c:pt>
                <c:pt idx="1358">
                  <c:v>8.455894940796552</c:v>
                </c:pt>
                <c:pt idx="1359">
                  <c:v>8.455951044133471</c:v>
                </c:pt>
                <c:pt idx="1360">
                  <c:v>8.456007147470392</c:v>
                </c:pt>
                <c:pt idx="1361">
                  <c:v>8.4951251991387</c:v>
                </c:pt>
                <c:pt idx="1362">
                  <c:v>8.534243250807254</c:v>
                </c:pt>
                <c:pt idx="1363">
                  <c:v>8.573361302475803</c:v>
                </c:pt>
                <c:pt idx="1364">
                  <c:v>8.612479354144236</c:v>
                </c:pt>
                <c:pt idx="1365">
                  <c:v>8.61256350914961</c:v>
                </c:pt>
                <c:pt idx="1366">
                  <c:v>8.612591560818067</c:v>
                </c:pt>
                <c:pt idx="1367">
                  <c:v>8.61261961248653</c:v>
                </c:pt>
                <c:pt idx="1368">
                  <c:v>8.612647664154993</c:v>
                </c:pt>
                <c:pt idx="1369">
                  <c:v>8.612675715823453</c:v>
                </c:pt>
                <c:pt idx="1370">
                  <c:v>8.61275987082884</c:v>
                </c:pt>
                <c:pt idx="1371">
                  <c:v>8.7039979224973</c:v>
                </c:pt>
                <c:pt idx="1372">
                  <c:v>8.677956623609727</c:v>
                </c:pt>
                <c:pt idx="1373">
                  <c:v>8.651915324721974</c:v>
                </c:pt>
                <c:pt idx="1374">
                  <c:v>8.625874025834223</c:v>
                </c:pt>
                <c:pt idx="1375">
                  <c:v>8.814865129171142</c:v>
                </c:pt>
                <c:pt idx="1376">
                  <c:v>9.003856232508068</c:v>
                </c:pt>
                <c:pt idx="1377">
                  <c:v>8.91701761750987</c:v>
                </c:pt>
                <c:pt idx="1378">
                  <c:v>8.83017900251172</c:v>
                </c:pt>
                <c:pt idx="1379">
                  <c:v>8.74334038751344</c:v>
                </c:pt>
                <c:pt idx="1380">
                  <c:v>8.730394542518827</c:v>
                </c:pt>
                <c:pt idx="1381">
                  <c:v>9.142394072479355</c:v>
                </c:pt>
                <c:pt idx="1382">
                  <c:v>8.495910645855755</c:v>
                </c:pt>
                <c:pt idx="1383">
                  <c:v>8.456848697524215</c:v>
                </c:pt>
                <c:pt idx="1384">
                  <c:v>8.41778674919267</c:v>
                </c:pt>
                <c:pt idx="1385">
                  <c:v>8.30057285252959</c:v>
                </c:pt>
                <c:pt idx="1386">
                  <c:v>8.183358955866513</c:v>
                </c:pt>
                <c:pt idx="1387">
                  <c:v>8.114251917384301</c:v>
                </c:pt>
                <c:pt idx="1388">
                  <c:v>8.04514487890193</c:v>
                </c:pt>
                <c:pt idx="1389">
                  <c:v>7.7687167249731</c:v>
                </c:pt>
                <c:pt idx="1390">
                  <c:v>7.699609686490726</c:v>
                </c:pt>
                <c:pt idx="1391">
                  <c:v>7.630502648008593</c:v>
                </c:pt>
                <c:pt idx="1392">
                  <c:v>8.170581420882658</c:v>
                </c:pt>
                <c:pt idx="1393">
                  <c:v>8.128907862217494</c:v>
                </c:pt>
                <c:pt idx="1394">
                  <c:v>8.00388718622169</c:v>
                </c:pt>
                <c:pt idx="1395">
                  <c:v>7.9622136275565</c:v>
                </c:pt>
                <c:pt idx="1396">
                  <c:v>7.923151679224964</c:v>
                </c:pt>
                <c:pt idx="1397">
                  <c:v>7.884089730893425</c:v>
                </c:pt>
                <c:pt idx="1398">
                  <c:v>7.96229778256189</c:v>
                </c:pt>
                <c:pt idx="1399">
                  <c:v>8.11871388589881</c:v>
                </c:pt>
                <c:pt idx="1400">
                  <c:v>8.275129989235735</c:v>
                </c:pt>
                <c:pt idx="1401">
                  <c:v>8.379398040904528</c:v>
                </c:pt>
                <c:pt idx="1402">
                  <c:v>8.483666092572802</c:v>
                </c:pt>
                <c:pt idx="1403">
                  <c:v>8.587934144241115</c:v>
                </c:pt>
                <c:pt idx="1404">
                  <c:v>8.5880182992465</c:v>
                </c:pt>
                <c:pt idx="1405">
                  <c:v>8.848646350914956</c:v>
                </c:pt>
                <c:pt idx="1406">
                  <c:v>9.018064402583411</c:v>
                </c:pt>
                <c:pt idx="1407">
                  <c:v>9.187482454251871</c:v>
                </c:pt>
                <c:pt idx="1408">
                  <c:v>8.857407822030854</c:v>
                </c:pt>
                <c:pt idx="1409">
                  <c:v>9.42213466092572</c:v>
                </c:pt>
                <c:pt idx="1410">
                  <c:v>9.461252712594176</c:v>
                </c:pt>
                <c:pt idx="1411">
                  <c:v>9.500370764262636</c:v>
                </c:pt>
                <c:pt idx="1412">
                  <c:v>9.409188815931104</c:v>
                </c:pt>
                <c:pt idx="1413">
                  <c:v>9.375707145932684</c:v>
                </c:pt>
                <c:pt idx="1414">
                  <c:v>9.27526213593729</c:v>
                </c:pt>
                <c:pt idx="1415">
                  <c:v>9.241780465938822</c:v>
                </c:pt>
                <c:pt idx="1416">
                  <c:v>9.208298795940358</c:v>
                </c:pt>
                <c:pt idx="1417">
                  <c:v>9.174817125941862</c:v>
                </c:pt>
                <c:pt idx="1418">
                  <c:v>8.823035177610321</c:v>
                </c:pt>
                <c:pt idx="1419">
                  <c:v>9.122893487621088</c:v>
                </c:pt>
                <c:pt idx="1420">
                  <c:v>9.122893487621088</c:v>
                </c:pt>
                <c:pt idx="1421">
                  <c:v>9.122893487621088</c:v>
                </c:pt>
                <c:pt idx="1422">
                  <c:v>9.122893487621088</c:v>
                </c:pt>
                <c:pt idx="1423">
                  <c:v>9.122893487621088</c:v>
                </c:pt>
                <c:pt idx="1424">
                  <c:v>9.122893487621088</c:v>
                </c:pt>
                <c:pt idx="1425">
                  <c:v>9.422751797631852</c:v>
                </c:pt>
                <c:pt idx="1426">
                  <c:v>9.440153182633667</c:v>
                </c:pt>
                <c:pt idx="1427">
                  <c:v>9.509758722640811</c:v>
                </c:pt>
                <c:pt idx="1428">
                  <c:v>9.527160107642624</c:v>
                </c:pt>
                <c:pt idx="1429">
                  <c:v>9.535874825977744</c:v>
                </c:pt>
                <c:pt idx="1430">
                  <c:v>9.54458954431289</c:v>
                </c:pt>
                <c:pt idx="1431">
                  <c:v>9.553304262648</c:v>
                </c:pt>
                <c:pt idx="1432">
                  <c:v>9.840048417653378</c:v>
                </c:pt>
                <c:pt idx="1433">
                  <c:v>9.831386685803128</c:v>
                </c:pt>
                <c:pt idx="1434">
                  <c:v>9.822724953952867</c:v>
                </c:pt>
                <c:pt idx="1435">
                  <c:v>9.814063222102612</c:v>
                </c:pt>
                <c:pt idx="1436">
                  <c:v>9.52744062432723</c:v>
                </c:pt>
                <c:pt idx="1437">
                  <c:v>9.449316727664143</c:v>
                </c:pt>
                <c:pt idx="1438">
                  <c:v>9.527524779332617</c:v>
                </c:pt>
                <c:pt idx="1439">
                  <c:v>9.497148328848218</c:v>
                </c:pt>
                <c:pt idx="1440">
                  <c:v>9.466771878363847</c:v>
                </c:pt>
                <c:pt idx="1441">
                  <c:v>9.436395427879473</c:v>
                </c:pt>
                <c:pt idx="1442">
                  <c:v>9.345266076426364</c:v>
                </c:pt>
                <c:pt idx="1443">
                  <c:v>9.31488962594199</c:v>
                </c:pt>
                <c:pt idx="1444">
                  <c:v>9.284513175457477</c:v>
                </c:pt>
                <c:pt idx="1445">
                  <c:v>9.311688229278782</c:v>
                </c:pt>
                <c:pt idx="1446">
                  <c:v>9.33886328310011</c:v>
                </c:pt>
                <c:pt idx="1447">
                  <c:v>9.474738552206595</c:v>
                </c:pt>
                <c:pt idx="1448">
                  <c:v>9.501913606027971</c:v>
                </c:pt>
                <c:pt idx="1449">
                  <c:v>9.34558165769645</c:v>
                </c:pt>
                <c:pt idx="1450">
                  <c:v>9.384755812701827</c:v>
                </c:pt>
                <c:pt idx="1451">
                  <c:v>9.059033864370285</c:v>
                </c:pt>
                <c:pt idx="1452">
                  <c:v>8.72028191603874</c:v>
                </c:pt>
                <c:pt idx="1453">
                  <c:v>8.668189967707204</c:v>
                </c:pt>
                <c:pt idx="1454">
                  <c:v>9.024362002152843</c:v>
                </c:pt>
                <c:pt idx="1455">
                  <c:v>8.068922174381051</c:v>
                </c:pt>
                <c:pt idx="1456">
                  <c:v>8.22529620021528</c:v>
                </c:pt>
                <c:pt idx="1457">
                  <c:v>8.381670226049513</c:v>
                </c:pt>
                <c:pt idx="1458">
                  <c:v>8.218823277717972</c:v>
                </c:pt>
                <c:pt idx="1459">
                  <c:v>8.055976329386437</c:v>
                </c:pt>
                <c:pt idx="1460">
                  <c:v>7.89967243272335</c:v>
                </c:pt>
                <c:pt idx="1461">
                  <c:v>7.743368536060265</c:v>
                </c:pt>
                <c:pt idx="1462">
                  <c:v>7.763872302014328</c:v>
                </c:pt>
                <c:pt idx="1463">
                  <c:v>7.784376067968532</c:v>
                </c:pt>
                <c:pt idx="1464">
                  <c:v>7.804879833922738</c:v>
                </c:pt>
                <c:pt idx="1465">
                  <c:v>7.866391131785187</c:v>
                </c:pt>
                <c:pt idx="1466">
                  <c:v>7.886894897739491</c:v>
                </c:pt>
                <c:pt idx="1467">
                  <c:v>8.056312949407956</c:v>
                </c:pt>
                <c:pt idx="1468">
                  <c:v>8.225731001076418</c:v>
                </c:pt>
                <c:pt idx="1469">
                  <c:v>7.926069052744874</c:v>
                </c:pt>
                <c:pt idx="1470">
                  <c:v>8.851283207750265</c:v>
                </c:pt>
                <c:pt idx="1471">
                  <c:v>8.551621259418725</c:v>
                </c:pt>
                <c:pt idx="1472">
                  <c:v>9.164059311087182</c:v>
                </c:pt>
                <c:pt idx="1473">
                  <c:v>8.851367362755645</c:v>
                </c:pt>
                <c:pt idx="1474">
                  <c:v>9.502895414424113</c:v>
                </c:pt>
                <c:pt idx="1475">
                  <c:v>9.841759569429486</c:v>
                </c:pt>
                <c:pt idx="1476">
                  <c:v>9.99163262109795</c:v>
                </c:pt>
                <c:pt idx="1477">
                  <c:v>10.14150567276641</c:v>
                </c:pt>
                <c:pt idx="1478">
                  <c:v>10.07638372443487</c:v>
                </c:pt>
                <c:pt idx="1479">
                  <c:v>9.807115758880505</c:v>
                </c:pt>
                <c:pt idx="1480">
                  <c:v>10.29361584499461</c:v>
                </c:pt>
                <c:pt idx="1481">
                  <c:v>10.78011593110872</c:v>
                </c:pt>
                <c:pt idx="1482">
                  <c:v>10.46742398277717</c:v>
                </c:pt>
                <c:pt idx="1483">
                  <c:v>11.11895203444563</c:v>
                </c:pt>
                <c:pt idx="1484">
                  <c:v>10.76717008611409</c:v>
                </c:pt>
                <c:pt idx="1485">
                  <c:v>11.45784424111948</c:v>
                </c:pt>
                <c:pt idx="1486">
                  <c:v>11.62726229278794</c:v>
                </c:pt>
                <c:pt idx="1487">
                  <c:v>11.7966803444564</c:v>
                </c:pt>
                <c:pt idx="1488">
                  <c:v>11.42317237890203</c:v>
                </c:pt>
                <c:pt idx="1489">
                  <c:v>12.42217644779325</c:v>
                </c:pt>
                <c:pt idx="1490">
                  <c:v>12.44832060279862</c:v>
                </c:pt>
                <c:pt idx="1491">
                  <c:v>13.38650865446713</c:v>
                </c:pt>
                <c:pt idx="1492">
                  <c:v>13.69928475780406</c:v>
                </c:pt>
                <c:pt idx="1493">
                  <c:v>13.03911679224968</c:v>
                </c:pt>
                <c:pt idx="1494">
                  <c:v>13.53431289558661</c:v>
                </c:pt>
                <c:pt idx="1495">
                  <c:v>14.02950899892354</c:v>
                </c:pt>
                <c:pt idx="1496">
                  <c:v>14.13812505920341</c:v>
                </c:pt>
                <c:pt idx="1497">
                  <c:v>14.24674111948328</c:v>
                </c:pt>
                <c:pt idx="1498">
                  <c:v>14.19464917115172</c:v>
                </c:pt>
                <c:pt idx="1499">
                  <c:v>13.92543730893432</c:v>
                </c:pt>
                <c:pt idx="1500">
                  <c:v>13.89444021528506</c:v>
                </c:pt>
                <c:pt idx="1501">
                  <c:v>13.863443121636</c:v>
                </c:pt>
                <c:pt idx="1502">
                  <c:v>13.83244602798693</c:v>
                </c:pt>
                <c:pt idx="1503">
                  <c:v>13.70845765339065</c:v>
                </c:pt>
                <c:pt idx="1504">
                  <c:v>13.67746055974159</c:v>
                </c:pt>
                <c:pt idx="1505">
                  <c:v>13.64646346609252</c:v>
                </c:pt>
                <c:pt idx="1506">
                  <c:v>13.61546637244329</c:v>
                </c:pt>
                <c:pt idx="1507">
                  <c:v>13.58446927879422</c:v>
                </c:pt>
                <c:pt idx="1508">
                  <c:v>13.4914779978471</c:v>
                </c:pt>
                <c:pt idx="1509">
                  <c:v>13.47992071044131</c:v>
                </c:pt>
                <c:pt idx="1510">
                  <c:v>13.46836342303551</c:v>
                </c:pt>
                <c:pt idx="1511">
                  <c:v>13.4568061356297</c:v>
                </c:pt>
                <c:pt idx="1512">
                  <c:v>13.39602939074283</c:v>
                </c:pt>
                <c:pt idx="1513">
                  <c:v>13.2136991560819</c:v>
                </c:pt>
                <c:pt idx="1514">
                  <c:v>13.15292241119477</c:v>
                </c:pt>
                <c:pt idx="1515">
                  <c:v>12.93144046286326</c:v>
                </c:pt>
                <c:pt idx="1516">
                  <c:v>13.2311585145317</c:v>
                </c:pt>
                <c:pt idx="1517">
                  <c:v>12.24090656620014</c:v>
                </c:pt>
                <c:pt idx="1518">
                  <c:v>11.57208466092568</c:v>
                </c:pt>
                <c:pt idx="1519">
                  <c:v>10.90326275565122</c:v>
                </c:pt>
                <c:pt idx="1520">
                  <c:v>9.999886824542507</c:v>
                </c:pt>
                <c:pt idx="1521">
                  <c:v>9.926941265877088</c:v>
                </c:pt>
                <c:pt idx="1522">
                  <c:v>9.853995707211783</c:v>
                </c:pt>
                <c:pt idx="1523">
                  <c:v>9.63515903121635</c:v>
                </c:pt>
                <c:pt idx="1524">
                  <c:v>9.491857082884811</c:v>
                </c:pt>
                <c:pt idx="1525">
                  <c:v>9.348555134553271</c:v>
                </c:pt>
                <c:pt idx="1526">
                  <c:v>9.305149852888636</c:v>
                </c:pt>
                <c:pt idx="1527">
                  <c:v>9.261744571223852</c:v>
                </c:pt>
                <c:pt idx="1528">
                  <c:v>9.131528726229179</c:v>
                </c:pt>
                <c:pt idx="1529">
                  <c:v>9.088123444564044</c:v>
                </c:pt>
                <c:pt idx="1530">
                  <c:v>8.983911496232501</c:v>
                </c:pt>
                <c:pt idx="1531">
                  <c:v>8.989151547900973</c:v>
                </c:pt>
                <c:pt idx="1532">
                  <c:v>8.99439159956943</c:v>
                </c:pt>
                <c:pt idx="1533">
                  <c:v>9.010111754574799</c:v>
                </c:pt>
                <c:pt idx="1534">
                  <c:v>9.010139806243266</c:v>
                </c:pt>
                <c:pt idx="1535">
                  <c:v>9.010167857911723</c:v>
                </c:pt>
                <c:pt idx="1536">
                  <c:v>9.010195909580188</c:v>
                </c:pt>
                <c:pt idx="1537">
                  <c:v>9.270823961248645</c:v>
                </c:pt>
                <c:pt idx="1538">
                  <c:v>9.323028116254024</c:v>
                </c:pt>
                <c:pt idx="1539">
                  <c:v>9.401236167922364</c:v>
                </c:pt>
                <c:pt idx="1540">
                  <c:v>9.479444219590884</c:v>
                </c:pt>
                <c:pt idx="1541">
                  <c:v>9.557652271259414</c:v>
                </c:pt>
                <c:pt idx="1542">
                  <c:v>9.570724348762105</c:v>
                </c:pt>
                <c:pt idx="1543">
                  <c:v>9.583796426264795</c:v>
                </c:pt>
                <c:pt idx="1544">
                  <c:v>9.531732529601756</c:v>
                </c:pt>
                <c:pt idx="1545">
                  <c:v>9.50570058127009</c:v>
                </c:pt>
                <c:pt idx="1546">
                  <c:v>9.40157278794393</c:v>
                </c:pt>
                <c:pt idx="1547">
                  <c:v>9.37554083961248</c:v>
                </c:pt>
                <c:pt idx="1548">
                  <c:v>9.47980889128094</c:v>
                </c:pt>
                <c:pt idx="1549">
                  <c:v>9.649226942949403</c:v>
                </c:pt>
                <c:pt idx="1550">
                  <c:v>9.81864499461787</c:v>
                </c:pt>
                <c:pt idx="1551">
                  <c:v>9.831731097954788</c:v>
                </c:pt>
                <c:pt idx="1552">
                  <c:v>9.844817201291708</c:v>
                </c:pt>
                <c:pt idx="1553">
                  <c:v>9.740605252960167</c:v>
                </c:pt>
                <c:pt idx="1554">
                  <c:v>8.333393304628623</c:v>
                </c:pt>
                <c:pt idx="1555">
                  <c:v>8.698261356297079</c:v>
                </c:pt>
                <c:pt idx="1556">
                  <c:v>7.108685511302473</c:v>
                </c:pt>
                <c:pt idx="1557">
                  <c:v>7.673337545748107</c:v>
                </c:pt>
                <c:pt idx="1558">
                  <c:v>7.256405597416566</c:v>
                </c:pt>
                <c:pt idx="1559">
                  <c:v>6.839473649085025</c:v>
                </c:pt>
                <c:pt idx="1560">
                  <c:v>6.945189478531501</c:v>
                </c:pt>
                <c:pt idx="1561">
                  <c:v>7.262336966870385</c:v>
                </c:pt>
                <c:pt idx="1562">
                  <c:v>7.368052796316236</c:v>
                </c:pt>
                <c:pt idx="1563">
                  <c:v>7.473768625762464</c:v>
                </c:pt>
                <c:pt idx="1564">
                  <c:v>7.452076893912242</c:v>
                </c:pt>
                <c:pt idx="1565">
                  <c:v>7.430385162062064</c:v>
                </c:pt>
                <c:pt idx="1566">
                  <c:v>7.365309966511192</c:v>
                </c:pt>
                <c:pt idx="1567">
                  <c:v>7.34361823466091</c:v>
                </c:pt>
                <c:pt idx="1568">
                  <c:v>7.304556286329372</c:v>
                </c:pt>
                <c:pt idx="1569">
                  <c:v>7.265494337997834</c:v>
                </c:pt>
                <c:pt idx="1570">
                  <c:v>7.141779467168991</c:v>
                </c:pt>
                <c:pt idx="1571">
                  <c:v>7.01806459634015</c:v>
                </c:pt>
                <c:pt idx="1572">
                  <c:v>7.630502648008593</c:v>
                </c:pt>
              </c:numCache>
            </c:numRef>
          </c:val>
          <c:extLst xmlns:c16r2="http://schemas.microsoft.com/office/drawing/2015/06/chart">
            <c:ext xmlns:c16="http://schemas.microsoft.com/office/drawing/2014/chart" uri="{C3380CC4-5D6E-409C-BE32-E72D297353CC}">
              <c16:uniqueId val="{00000002-D1DC-4C0D-A831-DEC63965F675}"/>
            </c:ext>
          </c:extLst>
        </c:ser>
        <c:dLbls>
          <c:showLegendKey val="0"/>
          <c:showVal val="0"/>
          <c:showCatName val="0"/>
          <c:showSerName val="0"/>
          <c:showPercent val="0"/>
          <c:showBubbleSize val="0"/>
        </c:dLbls>
        <c:axId val="-1672888384"/>
        <c:axId val="-1710446960"/>
      </c:areaChart>
      <c:dateAx>
        <c:axId val="-1672888384"/>
        <c:scaling>
          <c:orientation val="minMax"/>
          <c:min val="40909.0"/>
        </c:scaling>
        <c:delete val="0"/>
        <c:axPos val="b"/>
        <c:numFmt formatCode="[$-409]mmm\-yy;@" sourceLinked="0"/>
        <c:majorTickMark val="none"/>
        <c:minorTickMark val="none"/>
        <c:tickLblPos val="nextTo"/>
        <c:crossAx val="-1710446960"/>
        <c:crosses val="autoZero"/>
        <c:auto val="1"/>
        <c:lblOffset val="100"/>
        <c:baseTimeUnit val="days"/>
      </c:dateAx>
      <c:valAx>
        <c:axId val="-1710446960"/>
        <c:scaling>
          <c:orientation val="minMax"/>
          <c:max val="42.03"/>
          <c:min val="0.0"/>
        </c:scaling>
        <c:delete val="0"/>
        <c:axPos val="l"/>
        <c:majorGridlines/>
        <c:title>
          <c:tx>
            <c:rich>
              <a:bodyPr rot="-5400000" vert="horz"/>
              <a:lstStyle/>
              <a:p>
                <a:pPr>
                  <a:defRPr>
                    <a:solidFill>
                      <a:schemeClr val="tx1">
                        <a:lumMod val="75000"/>
                        <a:lumOff val="25000"/>
                      </a:schemeClr>
                    </a:solidFill>
                  </a:defRPr>
                </a:pPr>
                <a:r>
                  <a:rPr lang="en-US">
                    <a:solidFill>
                      <a:schemeClr val="tx1">
                        <a:lumMod val="75000"/>
                        <a:lumOff val="25000"/>
                      </a:schemeClr>
                    </a:solidFill>
                  </a:rPr>
                  <a:t>$/MMBtu</a:t>
                </a:r>
              </a:p>
            </c:rich>
          </c:tx>
          <c:overlay val="0"/>
        </c:title>
        <c:numFmt formatCode="&quot;$&quot;#,##0" sourceLinked="0"/>
        <c:majorTickMark val="none"/>
        <c:minorTickMark val="none"/>
        <c:tickLblPos val="nextTo"/>
        <c:crossAx val="-1672888384"/>
        <c:crosses val="autoZero"/>
        <c:crossBetween val="midCat"/>
      </c:valAx>
      <c:spPr>
        <a:solidFill>
          <a:srgbClr val="F7F7F7"/>
        </a:solidFill>
        <a:ln>
          <a:solidFill>
            <a:schemeClr val="bg1">
              <a:lumMod val="50000"/>
            </a:schemeClr>
          </a:solidFill>
        </a:ln>
      </c:spPr>
    </c:plotArea>
    <c:plotVisOnly val="1"/>
    <c:dispBlanksAs val="zero"/>
    <c:showDLblsOverMax val="0"/>
  </c:chart>
  <c:spPr>
    <a:ln>
      <a:noFill/>
    </a:ln>
  </c:spPr>
  <c:txPr>
    <a:bodyPr/>
    <a:lstStyle/>
    <a:p>
      <a:pPr>
        <a:defRPr>
          <a:latin typeface="+mn-lt"/>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0.33737</cdr:x>
      <cdr:y>0.77283</cdr:y>
    </cdr:from>
    <cdr:to>
      <cdr:x>0.53895</cdr:x>
      <cdr:y>0.88114</cdr:y>
    </cdr:to>
    <cdr:sp macro="" textlink="">
      <cdr:nvSpPr>
        <cdr:cNvPr id="2" name="TextBox 1"/>
        <cdr:cNvSpPr txBox="1"/>
      </cdr:nvSpPr>
      <cdr:spPr bwMode="auto">
        <a:xfrm xmlns:a="http://schemas.openxmlformats.org/drawingml/2006/main">
          <a:off x="2997496" y="4199166"/>
          <a:ext cx="1791006" cy="588503"/>
        </a:xfrm>
        <a:prstGeom xmlns:a="http://schemas.openxmlformats.org/drawingml/2006/main" prst="rect">
          <a:avLst/>
        </a:prstGeom>
        <a:noFill xmlns:a="http://schemas.openxmlformats.org/drawingml/2006/main"/>
        <a:ln xmlns:a="http://schemas.openxmlformats.org/drawingml/2006/main" w="12700">
          <a:noFill/>
          <a:miter lim="800000"/>
          <a:headEnd/>
          <a:tailEnd/>
        </a:ln>
      </cdr:spPr>
      <cdr:txBody>
        <a:bodyPr xmlns:a="http://schemas.openxmlformats.org/drawingml/2006/main" wrap="non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600" b="1" dirty="0">
              <a:solidFill>
                <a:srgbClr val="F7FFDD"/>
              </a:solidFill>
              <a:effectLst>
                <a:outerShdw blurRad="50800" dist="38100" dir="2700000" algn="tl" rotWithShape="0">
                  <a:prstClr val="black">
                    <a:alpha val="40000"/>
                  </a:prstClr>
                </a:outerShdw>
              </a:effectLst>
              <a:latin typeface="+mn-lt"/>
              <a:cs typeface="CordiaUPC" panose="020B0304020202020204" pitchFamily="34" charset="-34"/>
            </a:rPr>
            <a:t>Natural Gas Value</a:t>
          </a:r>
        </a:p>
      </cdr:txBody>
    </cdr:sp>
  </cdr:relSizeAnchor>
  <cdr:relSizeAnchor xmlns:cdr="http://schemas.openxmlformats.org/drawingml/2006/chartDrawing">
    <cdr:from>
      <cdr:x>0.64344</cdr:x>
      <cdr:y>0.72686</cdr:y>
    </cdr:from>
    <cdr:to>
      <cdr:x>0.78505</cdr:x>
      <cdr:y>0.83517</cdr:y>
    </cdr:to>
    <cdr:sp macro="" textlink="">
      <cdr:nvSpPr>
        <cdr:cNvPr id="3" name="TextBox 1"/>
        <cdr:cNvSpPr txBox="1"/>
      </cdr:nvSpPr>
      <cdr:spPr bwMode="auto">
        <a:xfrm xmlns:a="http://schemas.openxmlformats.org/drawingml/2006/main">
          <a:off x="5716895" y="3949391"/>
          <a:ext cx="1258182" cy="588502"/>
        </a:xfrm>
        <a:prstGeom xmlns:a="http://schemas.openxmlformats.org/drawingml/2006/main" prst="rect">
          <a:avLst/>
        </a:prstGeom>
        <a:noFill xmlns:a="http://schemas.openxmlformats.org/drawingml/2006/main"/>
        <a:ln xmlns:a="http://schemas.openxmlformats.org/drawingml/2006/main" w="12700">
          <a:noFill/>
          <a:miter lim="800000"/>
          <a:headEnd/>
          <a:tailEnd/>
        </a:ln>
      </cdr:spPr>
      <cdr:txBody>
        <a:bodyPr xmlns:a="http://schemas.openxmlformats.org/drawingml/2006/main" wrap="non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600" b="1" dirty="0">
              <a:solidFill>
                <a:srgbClr val="F7FFDD"/>
              </a:solidFill>
              <a:effectLst>
                <a:outerShdw blurRad="50800" dist="38100" dir="2700000" algn="tl" rotWithShape="0">
                  <a:prstClr val="black">
                    <a:alpha val="40000"/>
                  </a:prstClr>
                </a:outerShdw>
              </a:effectLst>
              <a:latin typeface="+mn-lt"/>
              <a:cs typeface="CordiaUPC" panose="020B0304020202020204" pitchFamily="34" charset="-34"/>
            </a:rPr>
            <a:t>LCFS Value*</a:t>
          </a:r>
        </a:p>
      </cdr:txBody>
    </cdr:sp>
  </cdr:relSizeAnchor>
  <cdr:relSizeAnchor xmlns:cdr="http://schemas.openxmlformats.org/drawingml/2006/chartDrawing">
    <cdr:from>
      <cdr:x>0.78788</cdr:x>
      <cdr:y>0.5</cdr:y>
    </cdr:from>
    <cdr:to>
      <cdr:x>0.90768</cdr:x>
      <cdr:y>0.60831</cdr:y>
    </cdr:to>
    <cdr:sp macro="" textlink="">
      <cdr:nvSpPr>
        <cdr:cNvPr id="4" name="TextBox 1"/>
        <cdr:cNvSpPr txBox="1"/>
      </cdr:nvSpPr>
      <cdr:spPr bwMode="auto">
        <a:xfrm xmlns:a="http://schemas.openxmlformats.org/drawingml/2006/main">
          <a:off x="7000147" y="2716751"/>
          <a:ext cx="1064403" cy="588503"/>
        </a:xfrm>
        <a:prstGeom xmlns:a="http://schemas.openxmlformats.org/drawingml/2006/main" prst="rect">
          <a:avLst/>
        </a:prstGeom>
        <a:noFill xmlns:a="http://schemas.openxmlformats.org/drawingml/2006/main"/>
        <a:ln xmlns:a="http://schemas.openxmlformats.org/drawingml/2006/main" w="12700">
          <a:noFill/>
          <a:miter lim="800000"/>
          <a:headEnd/>
          <a:tailEnd/>
        </a:ln>
      </cdr:spPr>
      <cdr:txBody>
        <a:bodyPr xmlns:a="http://schemas.openxmlformats.org/drawingml/2006/main" wrap="non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600" b="1" dirty="0">
              <a:solidFill>
                <a:srgbClr val="F7FFDD"/>
              </a:solidFill>
              <a:effectLst>
                <a:outerShdw blurRad="50800" dist="38100" dir="2700000" algn="tl" rotWithShape="0">
                  <a:prstClr val="black">
                    <a:alpha val="40000"/>
                  </a:prstClr>
                </a:outerShdw>
              </a:effectLst>
              <a:latin typeface="+mn-lt"/>
              <a:cs typeface="CordiaUPC" panose="020B0304020202020204" pitchFamily="34" charset="-34"/>
            </a:rPr>
            <a:t>RIN Value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583" cy="480389"/>
          </a:xfrm>
          <a:prstGeom prst="rect">
            <a:avLst/>
          </a:prstGeom>
        </p:spPr>
        <p:txBody>
          <a:bodyPr vert="horz" lIns="94824" tIns="47412" rIns="94824" bIns="47412" rtlCol="0"/>
          <a:lstStyle>
            <a:lvl1pPr algn="l">
              <a:defRPr sz="1300"/>
            </a:lvl1pPr>
          </a:lstStyle>
          <a:p>
            <a:endParaRPr lang="en-US" dirty="0"/>
          </a:p>
        </p:txBody>
      </p:sp>
      <p:sp>
        <p:nvSpPr>
          <p:cNvPr id="3" name="Date Placeholder 2"/>
          <p:cNvSpPr>
            <a:spLocks noGrp="1"/>
          </p:cNvSpPr>
          <p:nvPr>
            <p:ph type="dt" sz="quarter" idx="1"/>
          </p:nvPr>
        </p:nvSpPr>
        <p:spPr>
          <a:xfrm>
            <a:off x="4142965" y="1"/>
            <a:ext cx="3170583" cy="480389"/>
          </a:xfrm>
          <a:prstGeom prst="rect">
            <a:avLst/>
          </a:prstGeom>
        </p:spPr>
        <p:txBody>
          <a:bodyPr vert="horz" lIns="94824" tIns="47412" rIns="94824" bIns="47412" rtlCol="0"/>
          <a:lstStyle>
            <a:lvl1pPr algn="r">
              <a:defRPr sz="1300"/>
            </a:lvl1pPr>
          </a:lstStyle>
          <a:p>
            <a:fld id="{F564052D-8CFD-4318-A27E-4F1654572702}" type="datetimeFigureOut">
              <a:rPr lang="en-US" smtClean="0"/>
              <a:pPr/>
              <a:t>9/20/17</a:t>
            </a:fld>
            <a:endParaRPr lang="en-US" dirty="0"/>
          </a:p>
        </p:txBody>
      </p:sp>
      <p:sp>
        <p:nvSpPr>
          <p:cNvPr id="4" name="Footer Placeholder 3"/>
          <p:cNvSpPr>
            <a:spLocks noGrp="1"/>
          </p:cNvSpPr>
          <p:nvPr>
            <p:ph type="ftr" sz="quarter" idx="2"/>
          </p:nvPr>
        </p:nvSpPr>
        <p:spPr>
          <a:xfrm>
            <a:off x="4" y="9119173"/>
            <a:ext cx="3170583" cy="480389"/>
          </a:xfrm>
          <a:prstGeom prst="rect">
            <a:avLst/>
          </a:prstGeom>
        </p:spPr>
        <p:txBody>
          <a:bodyPr vert="horz" lIns="94824" tIns="47412" rIns="94824" bIns="47412"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2965" y="9119173"/>
            <a:ext cx="3170583" cy="480389"/>
          </a:xfrm>
          <a:prstGeom prst="rect">
            <a:avLst/>
          </a:prstGeom>
        </p:spPr>
        <p:txBody>
          <a:bodyPr vert="horz" lIns="94824" tIns="47412" rIns="94824" bIns="47412" rtlCol="0" anchor="b"/>
          <a:lstStyle>
            <a:lvl1pPr algn="r">
              <a:defRPr sz="1300"/>
            </a:lvl1pPr>
          </a:lstStyle>
          <a:p>
            <a:fld id="{AAE019B3-95C7-4130-80DF-288F7AD4A5DC}" type="slidenum">
              <a:rPr lang="en-US" smtClean="0"/>
              <a:pPr/>
              <a:t>‹#›</a:t>
            </a:fld>
            <a:endParaRPr lang="en-US" dirty="0"/>
          </a:p>
        </p:txBody>
      </p:sp>
    </p:spTree>
    <p:extLst>
      <p:ext uri="{BB962C8B-B14F-4D97-AF65-F5344CB8AC3E}">
        <p14:creationId xmlns:p14="http://schemas.microsoft.com/office/powerpoint/2010/main" val="4978189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169920" cy="480060"/>
          </a:xfrm>
          <a:prstGeom prst="rect">
            <a:avLst/>
          </a:prstGeom>
        </p:spPr>
        <p:txBody>
          <a:bodyPr vert="horz" lIns="97213" tIns="48607" rIns="97213" bIns="48607" rtlCol="0"/>
          <a:lstStyle>
            <a:lvl1pPr algn="l">
              <a:defRPr sz="1300"/>
            </a:lvl1pPr>
          </a:lstStyle>
          <a:p>
            <a:endParaRPr lang="en-US" dirty="0"/>
          </a:p>
        </p:txBody>
      </p:sp>
      <p:sp>
        <p:nvSpPr>
          <p:cNvPr id="3" name="Date Placeholder 2"/>
          <p:cNvSpPr>
            <a:spLocks noGrp="1"/>
          </p:cNvSpPr>
          <p:nvPr>
            <p:ph type="dt" idx="1"/>
          </p:nvPr>
        </p:nvSpPr>
        <p:spPr>
          <a:xfrm>
            <a:off x="4143588" y="5"/>
            <a:ext cx="3169920" cy="480060"/>
          </a:xfrm>
          <a:prstGeom prst="rect">
            <a:avLst/>
          </a:prstGeom>
        </p:spPr>
        <p:txBody>
          <a:bodyPr vert="horz" lIns="97213" tIns="48607" rIns="97213" bIns="48607" rtlCol="0"/>
          <a:lstStyle>
            <a:lvl1pPr algn="r">
              <a:defRPr sz="1300"/>
            </a:lvl1pPr>
          </a:lstStyle>
          <a:p>
            <a:fld id="{7B613D90-C3B6-4004-A2B5-E2EAD3B51C33}" type="datetimeFigureOut">
              <a:rPr lang="en-US" smtClean="0"/>
              <a:pPr/>
              <a:t>9/20/17</a:t>
            </a:fld>
            <a:endParaRPr lang="en-US" dirty="0"/>
          </a:p>
        </p:txBody>
      </p:sp>
      <p:sp>
        <p:nvSpPr>
          <p:cNvPr id="4" name="Slide Image Placeholder 3"/>
          <p:cNvSpPr>
            <a:spLocks noGrp="1" noRot="1" noChangeAspect="1"/>
          </p:cNvSpPr>
          <p:nvPr>
            <p:ph type="sldImg" idx="2"/>
          </p:nvPr>
        </p:nvSpPr>
        <p:spPr>
          <a:xfrm>
            <a:off x="1255713" y="719138"/>
            <a:ext cx="4803775" cy="3603625"/>
          </a:xfrm>
          <a:prstGeom prst="rect">
            <a:avLst/>
          </a:prstGeom>
          <a:noFill/>
          <a:ln w="12700">
            <a:solidFill>
              <a:prstClr val="black"/>
            </a:solidFill>
          </a:ln>
        </p:spPr>
        <p:txBody>
          <a:bodyPr vert="horz" lIns="97213" tIns="48607" rIns="97213" bIns="48607"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7213" tIns="48607" rIns="97213" bIns="4860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9"/>
            <a:ext cx="3169920" cy="480060"/>
          </a:xfrm>
          <a:prstGeom prst="rect">
            <a:avLst/>
          </a:prstGeom>
        </p:spPr>
        <p:txBody>
          <a:bodyPr vert="horz" lIns="97213" tIns="48607" rIns="97213" bIns="48607" rtlCol="0" anchor="b"/>
          <a:lstStyle>
            <a:lvl1pPr algn="l">
              <a:defRPr sz="1000" i="1">
                <a:latin typeface="Arial" pitchFamily="34" charset="0"/>
                <a:cs typeface="Arial" pitchFamily="34" charset="0"/>
              </a:defRPr>
            </a:lvl1pPr>
          </a:lstStyle>
          <a:p>
            <a:r>
              <a:rPr lang="en-US" dirty="0"/>
              <a:t>Confidential</a:t>
            </a:r>
          </a:p>
        </p:txBody>
      </p:sp>
      <p:sp>
        <p:nvSpPr>
          <p:cNvPr id="7" name="Slide Number Placeholder 6"/>
          <p:cNvSpPr>
            <a:spLocks noGrp="1"/>
          </p:cNvSpPr>
          <p:nvPr>
            <p:ph type="sldNum" sz="quarter" idx="5"/>
          </p:nvPr>
        </p:nvSpPr>
        <p:spPr>
          <a:xfrm>
            <a:off x="4143588" y="9119479"/>
            <a:ext cx="3169920" cy="480060"/>
          </a:xfrm>
          <a:prstGeom prst="rect">
            <a:avLst/>
          </a:prstGeom>
        </p:spPr>
        <p:txBody>
          <a:bodyPr vert="horz" lIns="97213" tIns="48607" rIns="97213" bIns="48607" rtlCol="0" anchor="b"/>
          <a:lstStyle>
            <a:lvl1pPr algn="r">
              <a:defRPr sz="1300"/>
            </a:lvl1pPr>
          </a:lstStyle>
          <a:p>
            <a:fld id="{5CC952DA-0DC3-44D6-841E-7ED413A3CB41}" type="slidenum">
              <a:rPr lang="en-US" smtClean="0"/>
              <a:pPr/>
              <a:t>‹#›</a:t>
            </a:fld>
            <a:endParaRPr lang="en-US" dirty="0"/>
          </a:p>
        </p:txBody>
      </p:sp>
    </p:spTree>
    <p:extLst>
      <p:ext uri="{BB962C8B-B14F-4D97-AF65-F5344CB8AC3E}">
        <p14:creationId xmlns:p14="http://schemas.microsoft.com/office/powerpoint/2010/main" val="13036198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286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54894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41CBF8-2011-4EC9-8AAD-C40B9CC11DC5}" type="slidenum">
              <a:rPr lang="en-US" smtClean="0"/>
              <a:pPr>
                <a:defRPr/>
              </a:pPr>
              <a:t>6</a:t>
            </a:fld>
            <a:endParaRPr lang="en-US" dirty="0"/>
          </a:p>
        </p:txBody>
      </p:sp>
    </p:spTree>
    <p:extLst>
      <p:ext uri="{BB962C8B-B14F-4D97-AF65-F5344CB8AC3E}">
        <p14:creationId xmlns:p14="http://schemas.microsoft.com/office/powerpoint/2010/main" val="1053644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48216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82596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36440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952DA-0DC3-44D6-841E-7ED413A3CB41}" type="slidenum">
              <a:rPr lang="en-US" smtClean="0"/>
              <a:pPr/>
              <a:t>13</a:t>
            </a:fld>
            <a:endParaRPr lang="en-US" dirty="0"/>
          </a:p>
        </p:txBody>
      </p:sp>
    </p:spTree>
    <p:extLst>
      <p:ext uri="{BB962C8B-B14F-4D97-AF65-F5344CB8AC3E}">
        <p14:creationId xmlns:p14="http://schemas.microsoft.com/office/powerpoint/2010/main" val="3778300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580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9" name="Text Placeholder 28"/>
          <p:cNvSpPr>
            <a:spLocks noGrp="1"/>
          </p:cNvSpPr>
          <p:nvPr>
            <p:ph type="body" sz="quarter" idx="10" hasCustomPrompt="1"/>
          </p:nvPr>
        </p:nvSpPr>
        <p:spPr>
          <a:xfrm>
            <a:off x="723900" y="5305425"/>
            <a:ext cx="7772400" cy="609600"/>
          </a:xfrm>
          <a:prstGeom prst="rect">
            <a:avLst/>
          </a:prstGeom>
        </p:spPr>
        <p:txBody>
          <a:bodyPr/>
          <a:lstStyle>
            <a:lvl1pPr algn="ctr">
              <a:buNone/>
              <a:defRPr b="1">
                <a:effectLst/>
              </a:defRPr>
            </a:lvl1pPr>
          </a:lstStyle>
          <a:p>
            <a:pPr lvl="0"/>
            <a:r>
              <a:rPr lang="en-US" b="1" dirty="0"/>
              <a:t>Presenter’s Job Title</a:t>
            </a:r>
            <a:endParaRPr lang="en-US" dirty="0"/>
          </a:p>
        </p:txBody>
      </p:sp>
      <p:sp>
        <p:nvSpPr>
          <p:cNvPr id="2" name="Title 1"/>
          <p:cNvSpPr>
            <a:spLocks noGrp="1"/>
          </p:cNvSpPr>
          <p:nvPr>
            <p:ph type="title" hasCustomPrompt="1"/>
          </p:nvPr>
        </p:nvSpPr>
        <p:spPr>
          <a:xfrm>
            <a:off x="722313" y="4321176"/>
            <a:ext cx="7772400" cy="584199"/>
          </a:xfrm>
          <a:prstGeom prst="rect">
            <a:avLst/>
          </a:prstGeom>
        </p:spPr>
        <p:txBody>
          <a:bodyPr anchor="t"/>
          <a:lstStyle>
            <a:lvl1pPr algn="ctr">
              <a:defRPr sz="3200" b="1" i="0" cap="none" baseline="0">
                <a:effectLst/>
              </a:defRPr>
            </a:lvl1pPr>
          </a:lstStyle>
          <a:p>
            <a:r>
              <a:rPr lang="en-US" dirty="0"/>
              <a:t>SECTION TITLE</a:t>
            </a:r>
          </a:p>
        </p:txBody>
      </p:sp>
      <p:sp>
        <p:nvSpPr>
          <p:cNvPr id="13" name="Subtitle 2"/>
          <p:cNvSpPr>
            <a:spLocks noGrp="1"/>
          </p:cNvSpPr>
          <p:nvPr>
            <p:ph type="subTitle" idx="1" hasCustomPrompt="1"/>
          </p:nvPr>
        </p:nvSpPr>
        <p:spPr>
          <a:xfrm>
            <a:off x="723900" y="4810125"/>
            <a:ext cx="7772399" cy="609600"/>
          </a:xfrm>
          <a:prstGeom prst="rect">
            <a:avLst/>
          </a:prstGeom>
        </p:spPr>
        <p:txBody>
          <a:bodyPr anchor="ctr"/>
          <a:lstStyle>
            <a:lvl1pPr marL="0" indent="0" algn="ctr">
              <a:buNone/>
              <a:defRPr b="1">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Presenter’s Name</a:t>
            </a:r>
          </a:p>
        </p:txBody>
      </p:sp>
      <p:pic>
        <p:nvPicPr>
          <p:cNvPr id="7" name="Picture 6" descr="EM_logo_Colo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7401" y="2163380"/>
            <a:ext cx="4146540" cy="1295594"/>
          </a:xfrm>
          <a:prstGeom prst="rect">
            <a:avLst/>
          </a:prstGeom>
        </p:spPr>
      </p:pic>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9" name="Text Placeholder 28"/>
          <p:cNvSpPr>
            <a:spLocks noGrp="1"/>
          </p:cNvSpPr>
          <p:nvPr>
            <p:ph type="body" sz="quarter" idx="10" hasCustomPrompt="1"/>
          </p:nvPr>
        </p:nvSpPr>
        <p:spPr>
          <a:xfrm>
            <a:off x="723900" y="5305425"/>
            <a:ext cx="7772400" cy="609600"/>
          </a:xfrm>
          <a:prstGeom prst="rect">
            <a:avLst/>
          </a:prstGeom>
        </p:spPr>
        <p:txBody>
          <a:bodyPr/>
          <a:lstStyle>
            <a:lvl1pPr algn="ctr">
              <a:buNone/>
              <a:defRPr b="1">
                <a:effectLst/>
              </a:defRPr>
            </a:lvl1pPr>
          </a:lstStyle>
          <a:p>
            <a:pPr lvl="0"/>
            <a:r>
              <a:rPr lang="en-US" b="1" dirty="0"/>
              <a:t>Presenter’s Job Title</a:t>
            </a:r>
            <a:endParaRPr lang="en-US" dirty="0"/>
          </a:p>
        </p:txBody>
      </p:sp>
      <p:sp>
        <p:nvSpPr>
          <p:cNvPr id="2" name="Title 1"/>
          <p:cNvSpPr>
            <a:spLocks noGrp="1"/>
          </p:cNvSpPr>
          <p:nvPr>
            <p:ph type="title" hasCustomPrompt="1"/>
          </p:nvPr>
        </p:nvSpPr>
        <p:spPr>
          <a:xfrm>
            <a:off x="722313" y="4321176"/>
            <a:ext cx="7772400" cy="584199"/>
          </a:xfrm>
          <a:prstGeom prst="rect">
            <a:avLst/>
          </a:prstGeom>
        </p:spPr>
        <p:txBody>
          <a:bodyPr anchor="t"/>
          <a:lstStyle>
            <a:lvl1pPr algn="ctr">
              <a:defRPr sz="3200" b="1" i="0" cap="none" baseline="0">
                <a:effectLst/>
              </a:defRPr>
            </a:lvl1pPr>
          </a:lstStyle>
          <a:p>
            <a:r>
              <a:rPr lang="en-US" dirty="0"/>
              <a:t>SECTION TITLE</a:t>
            </a:r>
          </a:p>
        </p:txBody>
      </p:sp>
      <p:sp>
        <p:nvSpPr>
          <p:cNvPr id="13" name="Subtitle 2"/>
          <p:cNvSpPr>
            <a:spLocks noGrp="1"/>
          </p:cNvSpPr>
          <p:nvPr>
            <p:ph type="subTitle" idx="1" hasCustomPrompt="1"/>
          </p:nvPr>
        </p:nvSpPr>
        <p:spPr>
          <a:xfrm>
            <a:off x="723900" y="4810125"/>
            <a:ext cx="7772399" cy="609600"/>
          </a:xfrm>
          <a:prstGeom prst="rect">
            <a:avLst/>
          </a:prstGeom>
        </p:spPr>
        <p:txBody>
          <a:bodyPr anchor="ctr"/>
          <a:lstStyle>
            <a:lvl1pPr marL="0" indent="0" algn="ctr">
              <a:buNone/>
              <a:defRPr b="1">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Presenter’s Name</a:t>
            </a:r>
          </a:p>
        </p:txBody>
      </p:sp>
      <p:pic>
        <p:nvPicPr>
          <p:cNvPr id="6" name="Picture 5" descr="EM_logo_Colo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7401" y="2163380"/>
            <a:ext cx="4146540" cy="1295594"/>
          </a:xfrm>
          <a:prstGeom prst="rect">
            <a:avLst/>
          </a:prstGeom>
        </p:spPr>
      </p:pic>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904875" y="5246688"/>
            <a:ext cx="7315200" cy="954087"/>
          </a:xfrm>
          <a:prstGeom prst="rect">
            <a:avLst/>
          </a:prstGeom>
        </p:spPr>
        <p:txBody>
          <a:bodyPr anchor="t"/>
          <a:lstStyle>
            <a:lvl1pPr algn="ctr">
              <a:defRPr sz="1600" b="1" i="0" baseline="0">
                <a:effectLst/>
              </a:defRPr>
            </a:lvl1pPr>
          </a:lstStyle>
          <a:p>
            <a:r>
              <a:rPr lang="en-US" dirty="0"/>
              <a:t>Month X, XXXX</a:t>
            </a:r>
          </a:p>
        </p:txBody>
      </p:sp>
      <p:sp>
        <p:nvSpPr>
          <p:cNvPr id="3" name="Subtitle 2"/>
          <p:cNvSpPr>
            <a:spLocks noGrp="1"/>
          </p:cNvSpPr>
          <p:nvPr>
            <p:ph type="subTitle" idx="1" hasCustomPrompt="1"/>
          </p:nvPr>
        </p:nvSpPr>
        <p:spPr>
          <a:xfrm>
            <a:off x="904875" y="4267200"/>
            <a:ext cx="7315199" cy="609600"/>
          </a:xfrm>
          <a:prstGeom prst="rect">
            <a:avLst/>
          </a:prstGeom>
        </p:spPr>
        <p:txBody>
          <a:bodyPr anchor="ctr"/>
          <a:lstStyle>
            <a:lvl1pPr marL="0" indent="0" algn="ctr">
              <a:buNone/>
              <a:defRPr b="1">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ENTER PRESENTATION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8956" y="1060529"/>
            <a:ext cx="8393504" cy="4525963"/>
          </a:xfrm>
          <a:prstGeom prst="rect">
            <a:avLst/>
          </a:prstGeom>
        </p:spPr>
        <p:txBody>
          <a:bodyPr/>
          <a:lstStyle>
            <a:lvl1pPr marL="228600" indent="-228600">
              <a:spcBef>
                <a:spcPts val="400"/>
              </a:spcBef>
              <a:buFont typeface="Arial" pitchFamily="34" charset="0"/>
              <a:buChar char="•"/>
              <a:defRPr sz="2000" baseline="0"/>
            </a:lvl1pPr>
            <a:lvl2pPr>
              <a:spcBef>
                <a:spcPts val="400"/>
              </a:spcBef>
              <a:buFont typeface="Arial" pitchFamily="34" charset="0"/>
              <a:buChar char="•"/>
              <a:defRPr sz="2000"/>
            </a:lvl2pPr>
            <a:lvl3pPr>
              <a:spcBef>
                <a:spcPts val="400"/>
              </a:spcBef>
              <a:buFont typeface="Arial" pitchFamily="34" charset="0"/>
              <a:buChar char="•"/>
              <a:defRPr sz="2000"/>
            </a:lvl3pPr>
            <a:lvl4pPr>
              <a:spcBef>
                <a:spcPts val="400"/>
              </a:spcBef>
              <a:buFont typeface="Arial" pitchFamily="34" charset="0"/>
              <a:buChar char="•"/>
              <a:defRPr sz="2000"/>
            </a:lvl4pPr>
            <a:lvl5pPr>
              <a:spcBef>
                <a:spcPts val="400"/>
              </a:spcBef>
              <a:buFont typeface="Arial" pitchFamily="34" charset="0"/>
              <a:buChar char="•"/>
              <a:defRPr sz="2000"/>
            </a:lvl5pPr>
          </a:lstStyle>
          <a:p>
            <a:pPr lvl="0"/>
            <a:r>
              <a:rPr lang="en-US" dirty="0"/>
              <a:t>CLICK TO ADD TEXT (Calibri, size 20, no modifiers)  Please keep the font size as close to 20 as possible (minimum 16) because this will be on the TV.  If you are using bullets, make sure left indent and hanging indent  = 0.25”.  If NOT using bullets, make sure both are set to 0.  Line Spacing is “Single”; Spacing Before is “4 pt”; Spacing After is “0 pt”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p:txBody>
      </p:sp>
      <p:sp>
        <p:nvSpPr>
          <p:cNvPr id="5" name="Line 9"/>
          <p:cNvSpPr>
            <a:spLocks noChangeShapeType="1"/>
          </p:cNvSpPr>
          <p:nvPr userDrawn="1"/>
        </p:nvSpPr>
        <p:spPr bwMode="auto">
          <a:xfrm>
            <a:off x="500330" y="964529"/>
            <a:ext cx="841248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a:defRPr/>
            </a:pPr>
            <a:endParaRPr lang="en-US" dirty="0">
              <a:cs typeface="+mn-cs"/>
            </a:endParaRPr>
          </a:p>
        </p:txBody>
      </p:sp>
      <p:sp>
        <p:nvSpPr>
          <p:cNvPr id="17" name="Title 1"/>
          <p:cNvSpPr>
            <a:spLocks noGrp="1"/>
          </p:cNvSpPr>
          <p:nvPr>
            <p:ph type="title" hasCustomPrompt="1"/>
          </p:nvPr>
        </p:nvSpPr>
        <p:spPr>
          <a:xfrm>
            <a:off x="504825" y="-1587"/>
            <a:ext cx="6391275" cy="954087"/>
          </a:xfrm>
          <a:prstGeom prst="rect">
            <a:avLst/>
          </a:prstGeom>
          <a:noFill/>
          <a:ln>
            <a:noFill/>
          </a:ln>
        </p:spPr>
        <p:txBody>
          <a:bodyPr anchor="ctr"/>
          <a:lstStyle>
            <a:lvl1pPr algn="l">
              <a:defRPr b="1" baseline="0">
                <a:effectLst/>
              </a:defRPr>
            </a:lvl1pPr>
          </a:lstStyle>
          <a:p>
            <a:r>
              <a:rPr lang="en-US" dirty="0"/>
              <a:t>CLICK TO ENTER TITLE</a:t>
            </a:r>
          </a:p>
        </p:txBody>
      </p:sp>
      <p:sp>
        <p:nvSpPr>
          <p:cNvPr id="18" name="Slide Number Placeholder 3"/>
          <p:cNvSpPr txBox="1">
            <a:spLocks noGrp="1"/>
          </p:cNvSpPr>
          <p:nvPr userDrawn="1"/>
        </p:nvSpPr>
        <p:spPr bwMode="auto">
          <a:xfrm>
            <a:off x="3657600" y="6553200"/>
            <a:ext cx="2133600" cy="304800"/>
          </a:xfrm>
          <a:prstGeom prst="rect">
            <a:avLst/>
          </a:prstGeom>
          <a:noFill/>
          <a:ln w="9525">
            <a:noFill/>
            <a:miter lim="800000"/>
            <a:headEnd/>
            <a:tailEnd/>
          </a:ln>
        </p:spPr>
        <p:txBody>
          <a:bodyPr/>
          <a:lstStyle/>
          <a:p>
            <a:pPr algn="ctr" eaLnBrk="1" hangingPunct="1"/>
            <a:fld id="{C4EDCFFD-B0C6-46D1-98AC-B26D5FDB5CB4}" type="slidenum">
              <a:rPr lang="en-US" sz="1000" b="0">
                <a:latin typeface="Calibri" pitchFamily="34" charset="0"/>
              </a:rPr>
              <a:pPr algn="ctr" eaLnBrk="1" hangingPunct="1"/>
              <a:t>‹#›</a:t>
            </a:fld>
            <a:endParaRPr lang="en-US" sz="1000" b="0" dirty="0">
              <a:latin typeface="Calibri" pitchFamily="34" charset="0"/>
            </a:endParaRPr>
          </a:p>
        </p:txBody>
      </p:sp>
      <p:pic>
        <p:nvPicPr>
          <p:cNvPr id="2" name="Picture 1" descr="EM_logo_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1160" y="288353"/>
            <a:ext cx="1327392" cy="414746"/>
          </a:xfrm>
          <a:prstGeom prst="rect">
            <a:avLst/>
          </a:prstGeom>
        </p:spPr>
      </p:pic>
    </p:spTree>
    <p:extLst>
      <p:ext uri="{BB962C8B-B14F-4D97-AF65-F5344CB8AC3E}">
        <p14:creationId xmlns:p14="http://schemas.microsoft.com/office/powerpoint/2010/main" val="329439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9" name="Text Placeholder 28"/>
          <p:cNvSpPr>
            <a:spLocks noGrp="1"/>
          </p:cNvSpPr>
          <p:nvPr>
            <p:ph type="body" sz="quarter" idx="10" hasCustomPrompt="1"/>
          </p:nvPr>
        </p:nvSpPr>
        <p:spPr>
          <a:xfrm>
            <a:off x="723900" y="5305425"/>
            <a:ext cx="7772400" cy="609600"/>
          </a:xfrm>
          <a:prstGeom prst="rect">
            <a:avLst/>
          </a:prstGeom>
        </p:spPr>
        <p:txBody>
          <a:bodyPr/>
          <a:lstStyle>
            <a:lvl1pPr algn="ctr">
              <a:buNone/>
              <a:defRPr b="1">
                <a:effectLst/>
              </a:defRPr>
            </a:lvl1pPr>
          </a:lstStyle>
          <a:p>
            <a:pPr lvl="0"/>
            <a:r>
              <a:rPr lang="en-US" b="1" dirty="0"/>
              <a:t>Presenter’s Job Title</a:t>
            </a:r>
            <a:endParaRPr lang="en-US" dirty="0"/>
          </a:p>
        </p:txBody>
      </p:sp>
      <p:sp>
        <p:nvSpPr>
          <p:cNvPr id="2" name="Title 1"/>
          <p:cNvSpPr>
            <a:spLocks noGrp="1"/>
          </p:cNvSpPr>
          <p:nvPr>
            <p:ph type="title" hasCustomPrompt="1"/>
          </p:nvPr>
        </p:nvSpPr>
        <p:spPr>
          <a:xfrm>
            <a:off x="722313" y="4321176"/>
            <a:ext cx="7772400" cy="584199"/>
          </a:xfrm>
          <a:prstGeom prst="rect">
            <a:avLst/>
          </a:prstGeom>
        </p:spPr>
        <p:txBody>
          <a:bodyPr anchor="t"/>
          <a:lstStyle>
            <a:lvl1pPr algn="ctr">
              <a:defRPr sz="3200" b="1" i="0" cap="none" baseline="0">
                <a:effectLst/>
              </a:defRPr>
            </a:lvl1pPr>
          </a:lstStyle>
          <a:p>
            <a:r>
              <a:rPr lang="en-US" dirty="0"/>
              <a:t>SECTION TITLE</a:t>
            </a:r>
          </a:p>
        </p:txBody>
      </p:sp>
      <p:sp>
        <p:nvSpPr>
          <p:cNvPr id="13" name="Subtitle 2"/>
          <p:cNvSpPr>
            <a:spLocks noGrp="1"/>
          </p:cNvSpPr>
          <p:nvPr>
            <p:ph type="subTitle" idx="1" hasCustomPrompt="1"/>
          </p:nvPr>
        </p:nvSpPr>
        <p:spPr>
          <a:xfrm>
            <a:off x="723900" y="4810125"/>
            <a:ext cx="7772399" cy="609600"/>
          </a:xfrm>
          <a:prstGeom prst="rect">
            <a:avLst/>
          </a:prstGeom>
        </p:spPr>
        <p:txBody>
          <a:bodyPr anchor="ctr"/>
          <a:lstStyle>
            <a:lvl1pPr marL="0" indent="0" algn="ctr">
              <a:buNone/>
              <a:defRPr b="1">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Presenter’s Name</a:t>
            </a:r>
          </a:p>
        </p:txBody>
      </p:sp>
      <p:pic>
        <p:nvPicPr>
          <p:cNvPr id="6" name="Picture 5" descr="EM_logo_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97401" y="2163380"/>
            <a:ext cx="4146540" cy="1295594"/>
          </a:xfrm>
          <a:prstGeom prst="rect">
            <a:avLst/>
          </a:prstGeom>
        </p:spPr>
      </p:pic>
    </p:spTree>
    <p:extLst>
      <p:ext uri="{BB962C8B-B14F-4D97-AF65-F5344CB8AC3E}">
        <p14:creationId xmlns:p14="http://schemas.microsoft.com/office/powerpoint/2010/main" val="3363871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8956" y="1060529"/>
            <a:ext cx="8393504" cy="4525963"/>
          </a:xfrm>
          <a:prstGeom prst="rect">
            <a:avLst/>
          </a:prstGeom>
        </p:spPr>
        <p:txBody>
          <a:bodyPr/>
          <a:lstStyle>
            <a:lvl1pPr marL="228600" indent="-228600">
              <a:spcBef>
                <a:spcPts val="400"/>
              </a:spcBef>
              <a:buFont typeface="Arial" pitchFamily="34" charset="0"/>
              <a:buChar char="•"/>
              <a:defRPr sz="2000" baseline="0"/>
            </a:lvl1pPr>
            <a:lvl2pPr>
              <a:spcBef>
                <a:spcPts val="400"/>
              </a:spcBef>
              <a:buFont typeface="Arial" pitchFamily="34" charset="0"/>
              <a:buChar char="•"/>
              <a:defRPr sz="2000"/>
            </a:lvl2pPr>
            <a:lvl3pPr>
              <a:spcBef>
                <a:spcPts val="400"/>
              </a:spcBef>
              <a:buFont typeface="Arial" pitchFamily="34" charset="0"/>
              <a:buChar char="•"/>
              <a:defRPr sz="2000"/>
            </a:lvl3pPr>
            <a:lvl4pPr>
              <a:spcBef>
                <a:spcPts val="400"/>
              </a:spcBef>
              <a:buFont typeface="Arial" pitchFamily="34" charset="0"/>
              <a:buChar char="•"/>
              <a:defRPr sz="2000"/>
            </a:lvl4pPr>
            <a:lvl5pPr>
              <a:spcBef>
                <a:spcPts val="400"/>
              </a:spcBef>
              <a:buFont typeface="Arial" pitchFamily="34" charset="0"/>
              <a:buChar char="•"/>
              <a:defRPr sz="2000"/>
            </a:lvl5pPr>
          </a:lstStyle>
          <a:p>
            <a:pPr lvl="0"/>
            <a:r>
              <a:rPr lang="en-US" dirty="0"/>
              <a:t>CLICK TO ADD TEXT (Calibri, size 20, no modifiers)  Please keep the font size as close to 20 as possible (minimum 16) because this will be on the TV.  If you are using bullets, make sure left indent and hanging indent  = 0.25”.  If NOT using bullets, make sure both are set to 0.  Line Spacing is “Single”; Spacing Before is “4 pt”; Spacing After is “0 pt”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p:txBody>
      </p:sp>
      <p:sp>
        <p:nvSpPr>
          <p:cNvPr id="5" name="Line 9"/>
          <p:cNvSpPr>
            <a:spLocks noChangeShapeType="1"/>
          </p:cNvSpPr>
          <p:nvPr userDrawn="1"/>
        </p:nvSpPr>
        <p:spPr bwMode="auto">
          <a:xfrm>
            <a:off x="500330" y="964529"/>
            <a:ext cx="841248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a:defRPr/>
            </a:pPr>
            <a:endParaRPr lang="en-US" dirty="0">
              <a:cs typeface="+mn-cs"/>
            </a:endParaRPr>
          </a:p>
        </p:txBody>
      </p:sp>
      <p:sp>
        <p:nvSpPr>
          <p:cNvPr id="17" name="Title 1"/>
          <p:cNvSpPr>
            <a:spLocks noGrp="1"/>
          </p:cNvSpPr>
          <p:nvPr>
            <p:ph type="title" hasCustomPrompt="1"/>
          </p:nvPr>
        </p:nvSpPr>
        <p:spPr>
          <a:xfrm>
            <a:off x="504825" y="-1587"/>
            <a:ext cx="6391275" cy="954087"/>
          </a:xfrm>
          <a:prstGeom prst="rect">
            <a:avLst/>
          </a:prstGeom>
          <a:noFill/>
          <a:ln>
            <a:noFill/>
          </a:ln>
        </p:spPr>
        <p:txBody>
          <a:bodyPr anchor="ctr"/>
          <a:lstStyle>
            <a:lvl1pPr algn="l">
              <a:defRPr b="1" baseline="0">
                <a:effectLst/>
              </a:defRPr>
            </a:lvl1pPr>
          </a:lstStyle>
          <a:p>
            <a:r>
              <a:rPr lang="en-US" dirty="0"/>
              <a:t>CLICK TO ENTER TITLE</a:t>
            </a:r>
          </a:p>
        </p:txBody>
      </p:sp>
      <p:sp>
        <p:nvSpPr>
          <p:cNvPr id="18" name="Slide Number Placeholder 3"/>
          <p:cNvSpPr txBox="1">
            <a:spLocks noGrp="1"/>
          </p:cNvSpPr>
          <p:nvPr userDrawn="1"/>
        </p:nvSpPr>
        <p:spPr bwMode="auto">
          <a:xfrm>
            <a:off x="3657600" y="6553200"/>
            <a:ext cx="2133600" cy="304800"/>
          </a:xfrm>
          <a:prstGeom prst="rect">
            <a:avLst/>
          </a:prstGeom>
          <a:noFill/>
          <a:ln w="9525">
            <a:noFill/>
            <a:miter lim="800000"/>
            <a:headEnd/>
            <a:tailEnd/>
          </a:ln>
        </p:spPr>
        <p:txBody>
          <a:bodyPr/>
          <a:lstStyle/>
          <a:p>
            <a:pPr algn="ctr" eaLnBrk="1" hangingPunct="1"/>
            <a:fld id="{C4EDCFFD-B0C6-46D1-98AC-B26D5FDB5CB4}" type="slidenum">
              <a:rPr lang="en-US" sz="1000" b="0">
                <a:latin typeface="Calibri" pitchFamily="34" charset="0"/>
              </a:rPr>
              <a:pPr algn="ctr" eaLnBrk="1" hangingPunct="1"/>
              <a:t>‹#›</a:t>
            </a:fld>
            <a:endParaRPr lang="en-US" sz="1000" b="0" dirty="0">
              <a:latin typeface="Calibri" pitchFamily="34" charset="0"/>
            </a:endParaRPr>
          </a:p>
        </p:txBody>
      </p:sp>
      <p:pic>
        <p:nvPicPr>
          <p:cNvPr id="2" name="Picture 1" descr="EM_logo_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1160" y="288353"/>
            <a:ext cx="1327392" cy="414746"/>
          </a:xfrm>
          <a:prstGeom prst="rect">
            <a:avLst/>
          </a:prstGeom>
        </p:spPr>
      </p:pic>
    </p:spTree>
    <p:extLst>
      <p:ext uri="{BB962C8B-B14F-4D97-AF65-F5344CB8AC3E}">
        <p14:creationId xmlns:p14="http://schemas.microsoft.com/office/powerpoint/2010/main" val="504624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904875" y="5246688"/>
            <a:ext cx="7315200" cy="954087"/>
          </a:xfrm>
          <a:prstGeom prst="rect">
            <a:avLst/>
          </a:prstGeom>
        </p:spPr>
        <p:txBody>
          <a:bodyPr anchor="t"/>
          <a:lstStyle>
            <a:lvl1pPr algn="ctr">
              <a:defRPr sz="1600" b="0" i="0" baseline="0">
                <a:effectLst/>
                <a:latin typeface="Calibri"/>
                <a:cs typeface="Calibri"/>
              </a:defRPr>
            </a:lvl1pPr>
          </a:lstStyle>
          <a:p>
            <a:r>
              <a:rPr lang="en-US" dirty="0"/>
              <a:t>Month X, XXXX</a:t>
            </a:r>
          </a:p>
        </p:txBody>
      </p:sp>
      <p:sp>
        <p:nvSpPr>
          <p:cNvPr id="3" name="Subtitle 2"/>
          <p:cNvSpPr>
            <a:spLocks noGrp="1"/>
          </p:cNvSpPr>
          <p:nvPr>
            <p:ph type="subTitle" idx="1" hasCustomPrompt="1"/>
          </p:nvPr>
        </p:nvSpPr>
        <p:spPr>
          <a:xfrm>
            <a:off x="904875" y="4267200"/>
            <a:ext cx="7315199" cy="609600"/>
          </a:xfrm>
          <a:prstGeom prst="rect">
            <a:avLst/>
          </a:prstGeom>
          <a:effectLst/>
        </p:spPr>
        <p:txBody>
          <a:bodyPr anchor="ctr"/>
          <a:lstStyle>
            <a:lvl1pPr marL="0" indent="0" algn="ctr">
              <a:buNone/>
              <a:defRPr b="0" i="0">
                <a:effectLst/>
                <a:latin typeface="Calibri"/>
                <a:cs typeface="Calibri"/>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ENTER PRESENTATION TITLE</a:t>
            </a:r>
          </a:p>
        </p:txBody>
      </p:sp>
      <p:pic>
        <p:nvPicPr>
          <p:cNvPr id="5" name="Picture 4" descr="EM_logo_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97401" y="2163380"/>
            <a:ext cx="4146540" cy="129559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8956" y="1060529"/>
            <a:ext cx="8393504" cy="4525963"/>
          </a:xfrm>
          <a:prstGeom prst="rect">
            <a:avLst/>
          </a:prstGeom>
        </p:spPr>
        <p:txBody>
          <a:bodyPr/>
          <a:lstStyle>
            <a:lvl1pPr marL="228600" indent="-228600">
              <a:spcBef>
                <a:spcPts val="400"/>
              </a:spcBef>
              <a:buFont typeface="Arial" pitchFamily="34" charset="0"/>
              <a:buChar char="•"/>
              <a:defRPr sz="2000" baseline="0"/>
            </a:lvl1pPr>
            <a:lvl2pPr>
              <a:spcBef>
                <a:spcPts val="400"/>
              </a:spcBef>
              <a:buFont typeface="Arial" pitchFamily="34" charset="0"/>
              <a:buChar char="•"/>
              <a:defRPr sz="2000"/>
            </a:lvl2pPr>
            <a:lvl3pPr>
              <a:spcBef>
                <a:spcPts val="400"/>
              </a:spcBef>
              <a:buFont typeface="Arial" pitchFamily="34" charset="0"/>
              <a:buChar char="•"/>
              <a:defRPr sz="2000"/>
            </a:lvl3pPr>
            <a:lvl4pPr>
              <a:spcBef>
                <a:spcPts val="400"/>
              </a:spcBef>
              <a:buFont typeface="Arial" pitchFamily="34" charset="0"/>
              <a:buChar char="•"/>
              <a:defRPr sz="2000"/>
            </a:lvl4pPr>
            <a:lvl5pPr>
              <a:spcBef>
                <a:spcPts val="400"/>
              </a:spcBef>
              <a:buFont typeface="Arial" pitchFamily="34" charset="0"/>
              <a:buChar char="•"/>
              <a:defRPr sz="2000"/>
            </a:lvl5pPr>
          </a:lstStyle>
          <a:p>
            <a:pPr lvl="0"/>
            <a:r>
              <a:rPr lang="en-US" dirty="0"/>
              <a:t>CLICK TO ADD TEXT (Calibri, size 20, no modifiers)  Please keep the font size as close to 20 as possible (minimum 16) because this will be on the TV.  If you are using bullets, make sure left indent and hanging indent  = 0.25”.  If NOT using bullets, make sure both are set to 0.  Line Spacing is “Single”; Spacing Before is “4 pt”; Spacing After is “0 pt”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p:txBody>
      </p:sp>
      <p:sp>
        <p:nvSpPr>
          <p:cNvPr id="5" name="Line 9"/>
          <p:cNvSpPr>
            <a:spLocks noChangeShapeType="1"/>
          </p:cNvSpPr>
          <p:nvPr/>
        </p:nvSpPr>
        <p:spPr bwMode="auto">
          <a:xfrm>
            <a:off x="500330" y="964529"/>
            <a:ext cx="841248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a:defRPr/>
            </a:pPr>
            <a:endParaRPr lang="en-US" dirty="0">
              <a:cs typeface="+mn-cs"/>
            </a:endParaRPr>
          </a:p>
        </p:txBody>
      </p:sp>
      <p:sp>
        <p:nvSpPr>
          <p:cNvPr id="17" name="Title 1"/>
          <p:cNvSpPr>
            <a:spLocks noGrp="1"/>
          </p:cNvSpPr>
          <p:nvPr>
            <p:ph type="title" hasCustomPrompt="1"/>
          </p:nvPr>
        </p:nvSpPr>
        <p:spPr>
          <a:xfrm>
            <a:off x="504825" y="-1587"/>
            <a:ext cx="6391275" cy="954087"/>
          </a:xfrm>
          <a:prstGeom prst="rect">
            <a:avLst/>
          </a:prstGeom>
          <a:noFill/>
          <a:ln>
            <a:noFill/>
          </a:ln>
        </p:spPr>
        <p:txBody>
          <a:bodyPr anchor="ctr"/>
          <a:lstStyle>
            <a:lvl1pPr algn="l">
              <a:defRPr b="1" baseline="0">
                <a:effectLst/>
              </a:defRPr>
            </a:lvl1pPr>
          </a:lstStyle>
          <a:p>
            <a:r>
              <a:rPr lang="en-US" dirty="0"/>
              <a:t>CLICK TO ENTER TITLE</a:t>
            </a:r>
          </a:p>
        </p:txBody>
      </p:sp>
      <p:sp>
        <p:nvSpPr>
          <p:cNvPr id="18" name="Slide Number Placeholder 3"/>
          <p:cNvSpPr txBox="1">
            <a:spLocks noGrp="1"/>
          </p:cNvSpPr>
          <p:nvPr/>
        </p:nvSpPr>
        <p:spPr bwMode="auto">
          <a:xfrm>
            <a:off x="3657600" y="6553200"/>
            <a:ext cx="2133600" cy="304800"/>
          </a:xfrm>
          <a:prstGeom prst="rect">
            <a:avLst/>
          </a:prstGeom>
          <a:noFill/>
          <a:ln w="9525">
            <a:noFill/>
            <a:miter lim="800000"/>
            <a:headEnd/>
            <a:tailEnd/>
          </a:ln>
        </p:spPr>
        <p:txBody>
          <a:bodyPr/>
          <a:lstStyle/>
          <a:p>
            <a:pPr algn="ctr" eaLnBrk="1" hangingPunct="1"/>
            <a:fld id="{C4EDCFFD-B0C6-46D1-98AC-B26D5FDB5CB4}" type="slidenum">
              <a:rPr lang="en-US" sz="1000" b="0">
                <a:latin typeface="Calibri" pitchFamily="34" charset="0"/>
              </a:rPr>
              <a:pPr algn="ctr" eaLnBrk="1" hangingPunct="1"/>
              <a:t>‹#›</a:t>
            </a:fld>
            <a:endParaRPr lang="en-US" sz="1000" b="0" dirty="0">
              <a:latin typeface="Calibri" pitchFamily="34" charset="0"/>
            </a:endParaRPr>
          </a:p>
        </p:txBody>
      </p:sp>
      <p:pic>
        <p:nvPicPr>
          <p:cNvPr id="2" name="Picture 1" descr="EM_logo_Colo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1160" y="288353"/>
            <a:ext cx="1327392" cy="414746"/>
          </a:xfrm>
          <a:prstGeom prst="rect">
            <a:avLst/>
          </a:prstGeom>
        </p:spPr>
      </p:pic>
      <p:sp>
        <p:nvSpPr>
          <p:cNvPr id="7" name="Line 9"/>
          <p:cNvSpPr>
            <a:spLocks noChangeShapeType="1"/>
          </p:cNvSpPr>
          <p:nvPr userDrawn="1"/>
        </p:nvSpPr>
        <p:spPr bwMode="auto">
          <a:xfrm>
            <a:off x="500330" y="964529"/>
            <a:ext cx="8412480" cy="0"/>
          </a:xfrm>
          <a:prstGeom prst="line">
            <a:avLst/>
          </a:prstGeom>
          <a:noFill/>
          <a:ln w="19050">
            <a:solidFill>
              <a:schemeClr val="tx1"/>
            </a:solidFill>
            <a:round/>
            <a:headEnd/>
            <a:tailEnd/>
          </a:ln>
          <a:effectLst/>
        </p:spPr>
        <p:txBody>
          <a:bodyPr/>
          <a:lstStyle/>
          <a:p>
            <a:pPr algn="l" rtl="0">
              <a:defRPr/>
            </a:pPr>
            <a:endParaRPr lang="en-US" kern="1200" dirty="0">
              <a:solidFill>
                <a:srgbClr val="000000"/>
              </a:solidFill>
              <a:latin typeface="Calibri"/>
              <a:ea typeface="+mn-ea"/>
              <a:cs typeface="+mn-cs"/>
            </a:endParaRPr>
          </a:p>
        </p:txBody>
      </p:sp>
    </p:spTree>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737" y="2656968"/>
            <a:ext cx="7772400" cy="584199"/>
          </a:xfrm>
          <a:prstGeom prst="rect">
            <a:avLst/>
          </a:prstGeom>
        </p:spPr>
        <p:txBody>
          <a:bodyPr anchor="t"/>
          <a:lstStyle>
            <a:lvl1pPr algn="ctr">
              <a:defRPr sz="3200" b="1" i="0" cap="none" baseline="0">
                <a:solidFill>
                  <a:schemeClr val="tx1"/>
                </a:solidFill>
                <a:effectLst/>
              </a:defRPr>
            </a:lvl1pPr>
          </a:lstStyle>
          <a:p>
            <a:r>
              <a:rPr lang="en-US" dirty="0"/>
              <a:t>SECTION TITLE</a:t>
            </a:r>
          </a:p>
        </p:txBody>
      </p:sp>
      <p:pic>
        <p:nvPicPr>
          <p:cNvPr id="5" name="Picture 4" descr="EM_logo_Colo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7826" y="1462008"/>
            <a:ext cx="3085692" cy="964130"/>
          </a:xfrm>
          <a:prstGeom prst="rect">
            <a:avLst/>
          </a:prstGeom>
        </p:spPr>
      </p:pic>
    </p:spTree>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5" r:id="rId1"/>
    <p:sldLayoutId id="2147483661" r:id="rId2"/>
    <p:sldLayoutId id="2147483696" r:id="rId3"/>
    <p:sldLayoutId id="2147483697" r:id="rId4"/>
    <p:sldLayoutId id="2147483667" r:id="rId5"/>
    <p:sldLayoutId id="2147483698" r:id="rId6"/>
  </p:sldLayoutIdLst>
  <p:hf hdr="0" ftr="0" dt="0"/>
  <p:txStyles>
    <p:titleStyle>
      <a:lvl1pPr algn="l" rtl="0" eaLnBrk="0" fontAlgn="base" hangingPunct="0">
        <a:spcBef>
          <a:spcPct val="0"/>
        </a:spcBef>
        <a:spcAft>
          <a:spcPct val="0"/>
        </a:spcAft>
        <a:defRPr sz="2800" i="1" baseline="0">
          <a:solidFill>
            <a:schemeClr val="tx2"/>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p:cNvGrpSpPr>
          <p:nvPr userDrawn="1"/>
        </p:nvGrpSpPr>
        <p:grpSpPr bwMode="auto">
          <a:xfrm>
            <a:off x="0" y="0"/>
            <a:ext cx="228600" cy="6858000"/>
            <a:chOff x="0" y="0"/>
            <a:chExt cx="144" cy="4320"/>
          </a:xfrm>
        </p:grpSpPr>
        <p:sp>
          <p:nvSpPr>
            <p:cNvPr id="260101" name="Rectangle 5"/>
            <p:cNvSpPr>
              <a:spLocks noChangeArrowheads="1"/>
            </p:cNvSpPr>
            <p:nvPr/>
          </p:nvSpPr>
          <p:spPr bwMode="auto">
            <a:xfrm>
              <a:off x="0" y="0"/>
              <a:ext cx="144" cy="1440"/>
            </a:xfrm>
            <a:prstGeom prst="rect">
              <a:avLst/>
            </a:prstGeom>
            <a:solidFill>
              <a:schemeClr val="accent1"/>
            </a:solidFill>
            <a:ln w="9525">
              <a:noFill/>
              <a:miter lim="800000"/>
              <a:headEnd/>
              <a:tailEnd/>
            </a:ln>
            <a:effectLst/>
          </p:spPr>
          <p:txBody>
            <a:bodyPr wrap="none" anchor="ctr"/>
            <a:lstStyle/>
            <a:p>
              <a:pPr algn="ctr">
                <a:defRPr/>
              </a:pPr>
              <a:endParaRPr lang="en-US" sz="2400" dirty="0">
                <a:solidFill>
                  <a:schemeClr val="tx2"/>
                </a:solidFill>
                <a:latin typeface="Times New Roman" pitchFamily="18" charset="0"/>
                <a:cs typeface="+mn-cs"/>
              </a:endParaRPr>
            </a:p>
          </p:txBody>
        </p:sp>
        <p:sp>
          <p:nvSpPr>
            <p:cNvPr id="260102" name="Rectangle 6"/>
            <p:cNvSpPr>
              <a:spLocks noChangeArrowheads="1"/>
            </p:cNvSpPr>
            <p:nvPr/>
          </p:nvSpPr>
          <p:spPr bwMode="auto">
            <a:xfrm>
              <a:off x="0" y="1440"/>
              <a:ext cx="144" cy="1440"/>
            </a:xfrm>
            <a:prstGeom prst="rect">
              <a:avLst/>
            </a:prstGeom>
            <a:solidFill>
              <a:schemeClr val="accent4"/>
            </a:solidFill>
            <a:ln w="9525">
              <a:noFill/>
              <a:miter lim="800000"/>
              <a:headEnd/>
              <a:tailEnd/>
            </a:ln>
            <a:effectLst/>
          </p:spPr>
          <p:txBody>
            <a:bodyPr wrap="none" anchor="ctr"/>
            <a:lstStyle/>
            <a:p>
              <a:pPr algn="ctr">
                <a:defRPr/>
              </a:pPr>
              <a:endParaRPr lang="en-US" sz="2400" dirty="0">
                <a:latin typeface="Times New Roman" pitchFamily="18" charset="0"/>
                <a:cs typeface="+mn-cs"/>
              </a:endParaRPr>
            </a:p>
          </p:txBody>
        </p:sp>
        <p:sp>
          <p:nvSpPr>
            <p:cNvPr id="260103" name="Rectangle 7"/>
            <p:cNvSpPr>
              <a:spLocks noChangeArrowheads="1"/>
            </p:cNvSpPr>
            <p:nvPr/>
          </p:nvSpPr>
          <p:spPr bwMode="auto">
            <a:xfrm>
              <a:off x="0" y="2880"/>
              <a:ext cx="144" cy="1440"/>
            </a:xfrm>
            <a:prstGeom prst="rect">
              <a:avLst/>
            </a:prstGeom>
            <a:solidFill>
              <a:srgbClr val="3A3A3C"/>
            </a:solidFill>
            <a:ln w="9525">
              <a:noFill/>
              <a:miter lim="800000"/>
              <a:headEnd/>
              <a:tailEnd/>
            </a:ln>
            <a:effectLst/>
          </p:spPr>
          <p:txBody>
            <a:bodyPr wrap="none" anchor="ctr"/>
            <a:lstStyle/>
            <a:p>
              <a:pPr algn="ctr">
                <a:defRPr/>
              </a:pPr>
              <a:endParaRPr lang="en-US" sz="2400" dirty="0">
                <a:latin typeface="Times New Roman" pitchFamily="18" charset="0"/>
                <a:cs typeface="+mn-cs"/>
              </a:endParaRPr>
            </a:p>
          </p:txBody>
        </p:sp>
      </p:gr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p:hf hdr="0" ftr="0" dt="0"/>
  <p:txStyles>
    <p:titleStyle>
      <a:lvl1pPr algn="l" rtl="0" eaLnBrk="1" fontAlgn="base" hangingPunct="1">
        <a:spcBef>
          <a:spcPct val="0"/>
        </a:spcBef>
        <a:spcAft>
          <a:spcPct val="0"/>
        </a:spcAft>
        <a:defRPr sz="2800" i="1" baseline="0">
          <a:solidFill>
            <a:schemeClr val="tx2"/>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9" Type="http://schemas.openxmlformats.org/officeDocument/2006/relationships/hyperlink" Target="http://www.elementmarkets.com/" TargetMode="External"/><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3309236" cy="6858000"/>
          </a:xfrm>
          <a:prstGeom prst="rect">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t"/>
          <a:lstStyle/>
          <a:p>
            <a:pPr algn="ctr"/>
            <a:endParaRPr lang="en-US" sz="1300" b="1" dirty="0">
              <a:latin typeface="+mj-lt"/>
            </a:endParaRPr>
          </a:p>
        </p:txBody>
      </p:sp>
      <p:sp>
        <p:nvSpPr>
          <p:cNvPr id="5" name="Rectangle 4"/>
          <p:cNvSpPr/>
          <p:nvPr/>
        </p:nvSpPr>
        <p:spPr>
          <a:xfrm>
            <a:off x="3309236" y="2357730"/>
            <a:ext cx="5834764" cy="1594283"/>
          </a:xfrm>
          <a:prstGeom prst="rect">
            <a:avLst/>
          </a:prstGeom>
        </p:spPr>
        <p:txBody>
          <a:bodyPr wrap="square">
            <a:spAutoFit/>
          </a:bodyPr>
          <a:lstStyle/>
          <a:p>
            <a:pPr marL="342900" algn="ctr" eaLnBrk="0" hangingPunct="0">
              <a:spcBef>
                <a:spcPct val="20000"/>
              </a:spcBef>
            </a:pPr>
            <a:r>
              <a:rPr lang="en-US" sz="3200" b="1" dirty="0">
                <a:solidFill>
                  <a:schemeClr val="accent1">
                    <a:lumMod val="50000"/>
                  </a:schemeClr>
                </a:solidFill>
                <a:latin typeface="Calibri" pitchFamily="34" charset="0"/>
              </a:rPr>
              <a:t>Insight &amp; Lessons from the RNG Industry Perspective</a:t>
            </a:r>
          </a:p>
          <a:p>
            <a:pPr marL="342900" algn="ctr" eaLnBrk="0" hangingPunct="0">
              <a:spcBef>
                <a:spcPct val="20000"/>
              </a:spcBef>
            </a:pPr>
            <a:endParaRPr lang="en-US" sz="1400" b="1" dirty="0">
              <a:solidFill>
                <a:schemeClr val="accent1">
                  <a:lumMod val="50000"/>
                </a:schemeClr>
              </a:solidFill>
              <a:latin typeface="Calibri" pitchFamily="34" charset="0"/>
            </a:endParaRPr>
          </a:p>
          <a:p>
            <a:pPr marL="342900" algn="ctr" eaLnBrk="0" hangingPunct="0">
              <a:spcBef>
                <a:spcPct val="20000"/>
              </a:spcBef>
            </a:pPr>
            <a:r>
              <a:rPr lang="en-US" sz="1400" b="1" dirty="0">
                <a:solidFill>
                  <a:schemeClr val="accent1">
                    <a:lumMod val="50000"/>
                  </a:schemeClr>
                </a:solidFill>
                <a:latin typeface="Calibri" pitchFamily="34" charset="0"/>
              </a:rPr>
              <a:t>September 2017</a:t>
            </a:r>
          </a:p>
        </p:txBody>
      </p:sp>
      <p:sp>
        <p:nvSpPr>
          <p:cNvPr id="9" name="TextBox 8"/>
          <p:cNvSpPr txBox="1"/>
          <p:nvPr/>
        </p:nvSpPr>
        <p:spPr bwMode="auto">
          <a:xfrm>
            <a:off x="242126" y="6368222"/>
            <a:ext cx="2843513" cy="246221"/>
          </a:xfrm>
          <a:prstGeom prst="rect">
            <a:avLst/>
          </a:prstGeom>
          <a:noFill/>
          <a:ln w="12700">
            <a:noFill/>
            <a:miter lim="800000"/>
            <a:headEnd/>
            <a:tailEnd/>
          </a:ln>
        </p:spPr>
        <p:txBody>
          <a:bodyPr wrap="square" rtlCol="0">
            <a:spAutoFit/>
          </a:bodyPr>
          <a:lstStyle/>
          <a:p>
            <a:pPr algn="ctr" rtl="0"/>
            <a:r>
              <a:rPr lang="en-US" sz="1000" b="1" kern="1200" dirty="0">
                <a:solidFill>
                  <a:srgbClr val="FFFFFF"/>
                </a:solidFill>
                <a:latin typeface="Arial" pitchFamily="34" charset="0"/>
                <a:ea typeface="+mn-ea"/>
                <a:cs typeface="Arial" pitchFamily="34" charset="0"/>
              </a:rPr>
              <a:t>CONFIDENTIAL AND PROPRIETARY</a:t>
            </a:r>
          </a:p>
        </p:txBody>
      </p:sp>
      <p:pic>
        <p:nvPicPr>
          <p:cNvPr id="2" name="Picture 1" descr="EM_logo_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733" y="474044"/>
            <a:ext cx="1941356" cy="608210"/>
          </a:xfrm>
          <a:prstGeom prst="rect">
            <a:avLst/>
          </a:prstGeom>
        </p:spPr>
      </p:pic>
      <p:cxnSp>
        <p:nvCxnSpPr>
          <p:cNvPr id="4" name="Straight Connector 3"/>
          <p:cNvCxnSpPr/>
          <p:nvPr/>
        </p:nvCxnSpPr>
        <p:spPr>
          <a:xfrm>
            <a:off x="273050" y="2287313"/>
            <a:ext cx="260266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254049" y="2294166"/>
            <a:ext cx="4051579"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AutoShape 2" descr="Image result for us energy servic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Image result for american gas association"/>
          <p:cNvSpPr>
            <a:spLocks noChangeAspect="1" noChangeArrowheads="1"/>
          </p:cNvSpPr>
          <p:nvPr/>
        </p:nvSpPr>
        <p:spPr bwMode="auto">
          <a:xfrm>
            <a:off x="5113027" y="46272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a:off x="4254049" y="3970946"/>
            <a:ext cx="4051579"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4072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8956" y="952501"/>
            <a:ext cx="8393504" cy="4633992"/>
          </a:xfrm>
        </p:spPr>
        <p:txBody>
          <a:bodyPr/>
          <a:lstStyle/>
          <a:p>
            <a:r>
              <a:rPr lang="en-US" sz="1800" dirty="0"/>
              <a:t>Producer needs to identify and determine the level of financial and contractual risk they are willing to take:</a:t>
            </a:r>
          </a:p>
          <a:p>
            <a:pPr lvl="1"/>
            <a:r>
              <a:rPr lang="en-US" sz="1800" dirty="0"/>
              <a:t>Financial Considerations</a:t>
            </a:r>
          </a:p>
          <a:p>
            <a:pPr lvl="2"/>
            <a:r>
              <a:rPr lang="en-US" sz="1800" dirty="0"/>
              <a:t>Debt Coverage; Operating Cashflow needs</a:t>
            </a:r>
          </a:p>
          <a:p>
            <a:pPr lvl="2"/>
            <a:r>
              <a:rPr lang="en-US" sz="1800" dirty="0"/>
              <a:t>Ability to handle volatility of commodities markets</a:t>
            </a:r>
          </a:p>
          <a:p>
            <a:pPr lvl="1"/>
            <a:r>
              <a:rPr lang="en-US" sz="1800" dirty="0"/>
              <a:t>Contractual Risks</a:t>
            </a:r>
          </a:p>
          <a:p>
            <a:pPr lvl="2"/>
            <a:r>
              <a:rPr lang="en-US" sz="1800" dirty="0"/>
              <a:t>Minimum delivery requirements</a:t>
            </a:r>
          </a:p>
          <a:p>
            <a:pPr lvl="2"/>
            <a:r>
              <a:rPr lang="en-US" sz="1800" dirty="0"/>
              <a:t>Project Registration with EPA – Registrant becomes the RIN Generator and takes on associated risks of generation, record keeping and EPA required audits</a:t>
            </a:r>
          </a:p>
          <a:p>
            <a:pPr lvl="1"/>
            <a:r>
              <a:rPr lang="en-US" sz="1800" dirty="0"/>
              <a:t>Marketing Consideration</a:t>
            </a:r>
          </a:p>
          <a:p>
            <a:pPr lvl="2"/>
            <a:r>
              <a:rPr lang="en-US" sz="1800" dirty="0"/>
              <a:t>Supply chain management</a:t>
            </a:r>
          </a:p>
          <a:p>
            <a:pPr lvl="3"/>
            <a:r>
              <a:rPr lang="en-US" sz="1800" dirty="0"/>
              <a:t>Gas scheduling, management and delivery</a:t>
            </a:r>
          </a:p>
          <a:p>
            <a:pPr lvl="3"/>
            <a:r>
              <a:rPr lang="en-US" sz="1800" dirty="0"/>
              <a:t>CNG/LNG Conversion</a:t>
            </a:r>
          </a:p>
          <a:p>
            <a:pPr lvl="1"/>
            <a:r>
              <a:rPr lang="en-US" sz="1800" dirty="0"/>
              <a:t>Monetization of Credits </a:t>
            </a:r>
          </a:p>
          <a:p>
            <a:pPr lvl="3"/>
            <a:r>
              <a:rPr lang="en-US" sz="1800" dirty="0"/>
              <a:t>Offtake contracts with Obligated Parties</a:t>
            </a:r>
          </a:p>
          <a:p>
            <a:pPr lvl="2"/>
            <a:endParaRPr lang="en-US" dirty="0"/>
          </a:p>
          <a:p>
            <a:pPr lvl="2"/>
            <a:endParaRPr lang="en-US" dirty="0"/>
          </a:p>
          <a:p>
            <a:pPr lvl="2"/>
            <a:endParaRPr lang="en-US" dirty="0"/>
          </a:p>
        </p:txBody>
      </p:sp>
      <p:sp>
        <p:nvSpPr>
          <p:cNvPr id="3" name="Title 2"/>
          <p:cNvSpPr>
            <a:spLocks noGrp="1"/>
          </p:cNvSpPr>
          <p:nvPr>
            <p:ph type="title"/>
          </p:nvPr>
        </p:nvSpPr>
        <p:spPr>
          <a:xfrm>
            <a:off x="504825" y="-1587"/>
            <a:ext cx="7145935" cy="954087"/>
          </a:xfrm>
        </p:spPr>
        <p:txBody>
          <a:bodyPr/>
          <a:lstStyle/>
          <a:p>
            <a:r>
              <a:rPr lang="en-US" dirty="0"/>
              <a:t>Contracting for Biomethane Offtake	</a:t>
            </a:r>
          </a:p>
        </p:txBody>
      </p:sp>
    </p:spTree>
    <p:extLst>
      <p:ext uri="{BB962C8B-B14F-4D97-AF65-F5344CB8AC3E}">
        <p14:creationId xmlns:p14="http://schemas.microsoft.com/office/powerpoint/2010/main" val="325096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825" y="952500"/>
            <a:ext cx="8479784" cy="5699970"/>
          </a:xfrm>
        </p:spPr>
        <p:txBody>
          <a:bodyPr/>
          <a:lstStyle/>
          <a:p>
            <a:r>
              <a:rPr lang="en-US" sz="1600" dirty="0"/>
              <a:t>Fixed Price Structure </a:t>
            </a:r>
          </a:p>
          <a:p>
            <a:pPr lvl="1"/>
            <a:r>
              <a:rPr lang="en-US" sz="1600" dirty="0"/>
              <a:t>Fixed price paid for every MMBtu of Biomethane Delivered</a:t>
            </a:r>
          </a:p>
          <a:p>
            <a:pPr lvl="2"/>
            <a:r>
              <a:rPr lang="en-US" sz="1600" dirty="0"/>
              <a:t>Usually at steep discount to spot market</a:t>
            </a:r>
          </a:p>
          <a:p>
            <a:pPr lvl="2"/>
            <a:r>
              <a:rPr lang="en-US" sz="1600" dirty="0"/>
              <a:t>Will have minimum delivery requirements with liquated damages</a:t>
            </a:r>
          </a:p>
          <a:p>
            <a:pPr lvl="2"/>
            <a:r>
              <a:rPr lang="en-US" sz="1600" dirty="0"/>
              <a:t>Possible Change in Law termination clause </a:t>
            </a:r>
          </a:p>
          <a:p>
            <a:pPr lvl="2"/>
            <a:r>
              <a:rPr lang="en-US" sz="1600" dirty="0"/>
              <a:t>Facility has no participation in EA revenue but must agree to provide documentation and allow for site visits </a:t>
            </a:r>
          </a:p>
          <a:p>
            <a:pPr lvl="2"/>
            <a:r>
              <a:rPr lang="en-US" sz="1600" dirty="0"/>
              <a:t>Necessary for financing </a:t>
            </a:r>
          </a:p>
          <a:p>
            <a:r>
              <a:rPr lang="en-US" sz="1600" dirty="0"/>
              <a:t>Variable Structure</a:t>
            </a:r>
          </a:p>
          <a:p>
            <a:pPr lvl="1"/>
            <a:r>
              <a:rPr lang="en-US" sz="1600" dirty="0"/>
              <a:t>Revenue Share</a:t>
            </a:r>
          </a:p>
          <a:p>
            <a:pPr lvl="2"/>
            <a:r>
              <a:rPr lang="en-US" sz="1600" dirty="0"/>
              <a:t>Seller transfers biomethane to marketer in return for the majority of the net margin</a:t>
            </a:r>
          </a:p>
          <a:p>
            <a:pPr lvl="2"/>
            <a:r>
              <a:rPr lang="en-US" sz="1600" dirty="0"/>
              <a:t>Seller can retain EPA registration or allow marketer to be the Registrant </a:t>
            </a:r>
          </a:p>
          <a:p>
            <a:pPr lvl="2"/>
            <a:r>
              <a:rPr lang="en-US" sz="1600" dirty="0"/>
              <a:t>Higher upside but market risk</a:t>
            </a:r>
          </a:p>
          <a:p>
            <a:pPr lvl="2"/>
            <a:r>
              <a:rPr lang="en-US" sz="1600" dirty="0"/>
              <a:t>Not useful for financing</a:t>
            </a:r>
          </a:p>
          <a:p>
            <a:r>
              <a:rPr lang="en-US" sz="1600" dirty="0"/>
              <a:t>Hybrid Structure</a:t>
            </a:r>
          </a:p>
          <a:p>
            <a:pPr lvl="1"/>
            <a:r>
              <a:rPr lang="en-US" sz="1600" dirty="0"/>
              <a:t>Floor Price for biomethane plus share of EA revenue</a:t>
            </a:r>
          </a:p>
          <a:p>
            <a:pPr lvl="2"/>
            <a:r>
              <a:rPr lang="en-US" sz="1600" dirty="0"/>
              <a:t>Provides certainty of break even cashflow</a:t>
            </a:r>
          </a:p>
          <a:p>
            <a:pPr lvl="2"/>
            <a:r>
              <a:rPr lang="en-US" sz="1600" dirty="0"/>
              <a:t>Allows for some upside with no downside</a:t>
            </a:r>
          </a:p>
          <a:p>
            <a:pPr marL="914400" lvl="2" indent="0">
              <a:buNone/>
            </a:pPr>
            <a:endParaRPr lang="en-US" dirty="0"/>
          </a:p>
          <a:p>
            <a:pPr lvl="2"/>
            <a:endParaRPr lang="en-US" dirty="0"/>
          </a:p>
          <a:p>
            <a:pPr lvl="1"/>
            <a:endParaRPr lang="en-US" dirty="0"/>
          </a:p>
          <a:p>
            <a:pPr lvl="2"/>
            <a:r>
              <a:rPr lang="en-US" dirty="0"/>
              <a:t> </a:t>
            </a:r>
          </a:p>
          <a:p>
            <a:pPr lvl="2"/>
            <a:endParaRPr lang="en-US" dirty="0"/>
          </a:p>
          <a:p>
            <a:pPr lvl="2"/>
            <a:endParaRPr lang="en-US" dirty="0"/>
          </a:p>
        </p:txBody>
      </p:sp>
      <p:sp>
        <p:nvSpPr>
          <p:cNvPr id="3" name="Title 2"/>
          <p:cNvSpPr>
            <a:spLocks noGrp="1"/>
          </p:cNvSpPr>
          <p:nvPr>
            <p:ph type="title"/>
          </p:nvPr>
        </p:nvSpPr>
        <p:spPr/>
        <p:txBody>
          <a:bodyPr/>
          <a:lstStyle/>
          <a:p>
            <a:r>
              <a:rPr lang="en-US" dirty="0"/>
              <a:t>Contract Structures</a:t>
            </a:r>
          </a:p>
        </p:txBody>
      </p:sp>
    </p:spTree>
    <p:extLst>
      <p:ext uri="{BB962C8B-B14F-4D97-AF65-F5344CB8AC3E}">
        <p14:creationId xmlns:p14="http://schemas.microsoft.com/office/powerpoint/2010/main" val="1540501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8956" y="1060529"/>
            <a:ext cx="8393504" cy="5449453"/>
          </a:xfrm>
        </p:spPr>
        <p:txBody>
          <a:bodyPr/>
          <a:lstStyle/>
          <a:p>
            <a:r>
              <a:rPr lang="en-US" sz="1800" dirty="0">
                <a:latin typeface="Nexa Book" panose="02000000000000000000" pitchFamily="50" charset="0"/>
              </a:rPr>
              <a:t>Biomethane and associated Environmental Attributes are received by marketer at pipeline injection point</a:t>
            </a:r>
          </a:p>
          <a:p>
            <a:r>
              <a:rPr lang="en-US" sz="1800" dirty="0">
                <a:latin typeface="Nexa Book" panose="02000000000000000000" pitchFamily="50" charset="0"/>
              </a:rPr>
              <a:t>Marketer delivers biomethane to their portfolio of contracted renewable fuel tolling facilities, where biomethane is used to </a:t>
            </a:r>
            <a:r>
              <a:rPr lang="en-US" sz="1800">
                <a:latin typeface="Nexa Book" panose="02000000000000000000" pitchFamily="50" charset="0"/>
              </a:rPr>
              <a:t>produce Cellulosic biofuel (</a:t>
            </a:r>
            <a:r>
              <a:rPr lang="en-US" sz="1800" dirty="0">
                <a:latin typeface="Nexa Book" panose="02000000000000000000" pitchFamily="50" charset="0"/>
              </a:rPr>
              <a:t>CNG/LNG)</a:t>
            </a:r>
          </a:p>
          <a:p>
            <a:pPr lvl="1"/>
            <a:r>
              <a:rPr lang="en-US" sz="1800" dirty="0">
                <a:latin typeface="Nexa Book" panose="02000000000000000000" pitchFamily="50" charset="0"/>
              </a:rPr>
              <a:t>Tolling facilities may include California capacity, where LCFS credits can be generated in addition to RINs</a:t>
            </a:r>
          </a:p>
          <a:p>
            <a:r>
              <a:rPr lang="en-US" sz="1800" dirty="0">
                <a:latin typeface="Nexa Book" panose="02000000000000000000" pitchFamily="50" charset="0"/>
              </a:rPr>
              <a:t>Biomethane is delivered via exchange -  biomethane injection can be directly matched to delivery, without the need for owning pipeline capacity</a:t>
            </a:r>
          </a:p>
          <a:p>
            <a:r>
              <a:rPr lang="en-US" sz="1800" dirty="0">
                <a:latin typeface="Nexa Book" panose="02000000000000000000" pitchFamily="50" charset="0"/>
              </a:rPr>
              <a:t>Once Cellulosic Biofuel is dispensed, renewable fuel credits (e.g. RINs &amp; LCFS credits) are generated, usually by marketer</a:t>
            </a:r>
          </a:p>
          <a:p>
            <a:pPr lvl="1"/>
            <a:r>
              <a:rPr lang="en-US" sz="1800" dirty="0">
                <a:latin typeface="Nexa Book" panose="02000000000000000000" pitchFamily="50" charset="0"/>
              </a:rPr>
              <a:t>LNG – Bill of Lading and Buyer Attestation</a:t>
            </a:r>
          </a:p>
          <a:p>
            <a:pPr lvl="1"/>
            <a:r>
              <a:rPr lang="en-US" sz="1800" dirty="0">
                <a:latin typeface="Nexa Book" panose="02000000000000000000" pitchFamily="50" charset="0"/>
              </a:rPr>
              <a:t>CNG – Meter Data and Buyer Attestation</a:t>
            </a:r>
          </a:p>
          <a:p>
            <a:r>
              <a:rPr lang="en-US" sz="1800" dirty="0">
                <a:latin typeface="Nexa Book" panose="02000000000000000000" pitchFamily="50" charset="0"/>
              </a:rPr>
              <a:t>Marketer then transacts either directly with obligated parties or through the secondary broker market</a:t>
            </a:r>
          </a:p>
          <a:p>
            <a:pPr marL="0" indent="0">
              <a:buNone/>
            </a:pPr>
            <a:endParaRPr lang="en-US" dirty="0"/>
          </a:p>
        </p:txBody>
      </p:sp>
      <p:sp>
        <p:nvSpPr>
          <p:cNvPr id="3" name="Title 2"/>
          <p:cNvSpPr>
            <a:spLocks noGrp="1"/>
          </p:cNvSpPr>
          <p:nvPr>
            <p:ph type="title"/>
          </p:nvPr>
        </p:nvSpPr>
        <p:spPr>
          <a:xfrm>
            <a:off x="504825" y="-1587"/>
            <a:ext cx="7103990" cy="954087"/>
          </a:xfrm>
        </p:spPr>
        <p:txBody>
          <a:bodyPr/>
          <a:lstStyle/>
          <a:p>
            <a:r>
              <a:rPr lang="en-US" sz="2400" dirty="0">
                <a:latin typeface="Nexa Book" panose="02000000000000000000" pitchFamily="50" charset="0"/>
              </a:rPr>
              <a:t>How Biomethane Moves in the Market</a:t>
            </a:r>
          </a:p>
        </p:txBody>
      </p:sp>
    </p:spTree>
    <p:extLst>
      <p:ext uri="{BB962C8B-B14F-4D97-AF65-F5344CB8AC3E}">
        <p14:creationId xmlns:p14="http://schemas.microsoft.com/office/powerpoint/2010/main" val="905083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THANK YOU</a:t>
            </a:r>
          </a:p>
        </p:txBody>
      </p:sp>
      <p:pic>
        <p:nvPicPr>
          <p:cNvPr id="7172" name="Picture 4" descr="http://www.elementmarkets.com/images/press-environmental-finance.jpg"/>
          <p:cNvPicPr>
            <a:picLocks noChangeAspect="1" noChangeArrowheads="1"/>
          </p:cNvPicPr>
          <p:nvPr/>
        </p:nvPicPr>
        <p:blipFill>
          <a:blip r:embed="rId3" cstate="print"/>
          <a:srcRect/>
          <a:stretch>
            <a:fillRect/>
          </a:stretch>
        </p:blipFill>
        <p:spPr bwMode="auto">
          <a:xfrm>
            <a:off x="4588838" y="3021901"/>
            <a:ext cx="952500" cy="952500"/>
          </a:xfrm>
          <a:prstGeom prst="rect">
            <a:avLst/>
          </a:prstGeom>
          <a:noFill/>
        </p:spPr>
      </p:pic>
      <p:pic>
        <p:nvPicPr>
          <p:cNvPr id="7174" name="Picture 6" descr="http://www.elementmarkets.com/images/press-point-carbon.jpg"/>
          <p:cNvPicPr>
            <a:picLocks noChangeAspect="1" noChangeArrowheads="1"/>
          </p:cNvPicPr>
          <p:nvPr/>
        </p:nvPicPr>
        <p:blipFill>
          <a:blip r:embed="rId4" cstate="print"/>
          <a:srcRect/>
          <a:stretch>
            <a:fillRect/>
          </a:stretch>
        </p:blipFill>
        <p:spPr bwMode="auto">
          <a:xfrm>
            <a:off x="7374076" y="3006135"/>
            <a:ext cx="952500" cy="952500"/>
          </a:xfrm>
          <a:prstGeom prst="rect">
            <a:avLst/>
          </a:prstGeom>
          <a:noFill/>
        </p:spPr>
      </p:pic>
      <p:pic>
        <p:nvPicPr>
          <p:cNvPr id="7176" name="Picture 8" descr="http://www.elementmarkets.com/images/press-platts.jpg"/>
          <p:cNvPicPr>
            <a:picLocks noChangeAspect="1" noChangeArrowheads="1"/>
          </p:cNvPicPr>
          <p:nvPr/>
        </p:nvPicPr>
        <p:blipFill>
          <a:blip r:embed="rId5" cstate="print"/>
          <a:srcRect/>
          <a:stretch>
            <a:fillRect/>
          </a:stretch>
        </p:blipFill>
        <p:spPr bwMode="auto">
          <a:xfrm>
            <a:off x="5951567" y="3021901"/>
            <a:ext cx="952500" cy="952500"/>
          </a:xfrm>
          <a:prstGeom prst="rect">
            <a:avLst/>
          </a:prstGeom>
          <a:noFill/>
        </p:spPr>
      </p:pic>
      <p:pic>
        <p:nvPicPr>
          <p:cNvPr id="11" name="Picture 2" descr="http://www.elementmarkets.com/images/press-energy-risk.jpg"/>
          <p:cNvPicPr>
            <a:picLocks noChangeAspect="1" noChangeArrowheads="1"/>
          </p:cNvPicPr>
          <p:nvPr/>
        </p:nvPicPr>
        <p:blipFill>
          <a:blip r:embed="rId6" cstate="print"/>
          <a:srcRect/>
          <a:stretch>
            <a:fillRect/>
          </a:stretch>
        </p:blipFill>
        <p:spPr bwMode="auto">
          <a:xfrm>
            <a:off x="2058771" y="3021901"/>
            <a:ext cx="952500" cy="952500"/>
          </a:xfrm>
          <a:prstGeom prst="rect">
            <a:avLst/>
          </a:prstGeom>
          <a:noFill/>
        </p:spPr>
      </p:pic>
      <p:pic>
        <p:nvPicPr>
          <p:cNvPr id="12" name="Picture 10" descr="http://www.elementmarkets.com/images/press-world-finance.jpg"/>
          <p:cNvPicPr>
            <a:picLocks noChangeAspect="1" noChangeArrowheads="1"/>
          </p:cNvPicPr>
          <p:nvPr/>
        </p:nvPicPr>
        <p:blipFill>
          <a:blip r:embed="rId7" cstate="print"/>
          <a:srcRect/>
          <a:stretch>
            <a:fillRect/>
          </a:stretch>
        </p:blipFill>
        <p:spPr bwMode="auto">
          <a:xfrm>
            <a:off x="847461" y="3037667"/>
            <a:ext cx="952500" cy="952500"/>
          </a:xfrm>
          <a:prstGeom prst="rect">
            <a:avLst/>
          </a:prstGeom>
          <a:noFill/>
        </p:spPr>
      </p:pic>
      <p:pic>
        <p:nvPicPr>
          <p:cNvPr id="10" name="Picture 9" descr="ERAW2014_Emissions_CMYK.jpg"/>
          <p:cNvPicPr>
            <a:picLocks noChangeAspect="1"/>
          </p:cNvPicPr>
          <p:nvPr/>
        </p:nvPicPr>
        <p:blipFill>
          <a:blip r:embed="rId8" cstate="print"/>
          <a:stretch>
            <a:fillRect/>
          </a:stretch>
        </p:blipFill>
        <p:spPr>
          <a:xfrm>
            <a:off x="3478298" y="3232309"/>
            <a:ext cx="636505" cy="567965"/>
          </a:xfrm>
          <a:prstGeom prst="rect">
            <a:avLst/>
          </a:prstGeom>
        </p:spPr>
      </p:pic>
      <p:sp>
        <p:nvSpPr>
          <p:cNvPr id="15" name="TextBox 14"/>
          <p:cNvSpPr txBox="1"/>
          <p:nvPr/>
        </p:nvSpPr>
        <p:spPr bwMode="auto">
          <a:xfrm>
            <a:off x="234669" y="6449944"/>
            <a:ext cx="8909331" cy="200055"/>
          </a:xfrm>
          <a:prstGeom prst="rect">
            <a:avLst/>
          </a:prstGeom>
          <a:noFill/>
          <a:ln w="12700">
            <a:noFill/>
            <a:miter lim="800000"/>
            <a:headEnd/>
            <a:tailEnd/>
          </a:ln>
        </p:spPr>
        <p:txBody>
          <a:bodyPr wrap="square" rtlCol="0">
            <a:spAutoFit/>
          </a:bodyPr>
          <a:lstStyle/>
          <a:p>
            <a:pPr algn="ctr" rtl="0"/>
            <a:r>
              <a:rPr lang="en-US" sz="700" b="1" kern="1200" dirty="0">
                <a:solidFill>
                  <a:schemeClr val="bg1">
                    <a:lumMod val="50000"/>
                  </a:schemeClr>
                </a:solidFill>
                <a:ea typeface="+mn-ea"/>
                <a:cs typeface="Arial" pitchFamily="34" charset="0"/>
              </a:rPr>
              <a:t>CONFIDENTIAL AND PROPRIETARY</a:t>
            </a:r>
          </a:p>
        </p:txBody>
      </p:sp>
      <p:sp>
        <p:nvSpPr>
          <p:cNvPr id="16" name="Rectangle 3"/>
          <p:cNvSpPr txBox="1">
            <a:spLocks noChangeArrowheads="1"/>
          </p:cNvSpPr>
          <p:nvPr/>
        </p:nvSpPr>
        <p:spPr bwMode="auto">
          <a:xfrm>
            <a:off x="3017046" y="1031062"/>
            <a:ext cx="2934521" cy="2200891"/>
          </a:xfrm>
          <a:prstGeom prst="rect">
            <a:avLst/>
          </a:prstGeom>
          <a:solidFill>
            <a:srgbClr val="0073A2"/>
          </a:solidFill>
          <a:ln w="28575">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anchor="ctr"/>
          <a:lstStyle/>
          <a:p>
            <a:pPr marL="0" lvl="1" algn="ctr">
              <a:spcBef>
                <a:spcPts val="0"/>
              </a:spcBef>
              <a:buClr>
                <a:schemeClr val="tx2"/>
              </a:buClr>
              <a:buFont typeface="Wingdings" pitchFamily="2" charset="2"/>
              <a:buNone/>
              <a:defRPr/>
            </a:pPr>
            <a:r>
              <a:rPr lang="en-US" sz="1200" b="1" kern="0" dirty="0">
                <a:solidFill>
                  <a:schemeClr val="bg1"/>
                </a:solidFill>
                <a:latin typeface="Nexa Bold" panose="02000000000000000000" pitchFamily="50" charset="0"/>
              </a:rPr>
              <a:t>Tom Moffett</a:t>
            </a:r>
          </a:p>
          <a:p>
            <a:pPr marL="0" lvl="1" algn="ctr">
              <a:spcBef>
                <a:spcPts val="0"/>
              </a:spcBef>
              <a:buClr>
                <a:schemeClr val="tx2"/>
              </a:buClr>
              <a:buFont typeface="Wingdings" pitchFamily="2" charset="2"/>
              <a:buNone/>
              <a:defRPr/>
            </a:pPr>
            <a:r>
              <a:rPr lang="en-US" sz="1200" b="1" kern="0" dirty="0">
                <a:solidFill>
                  <a:schemeClr val="bg1"/>
                </a:solidFill>
                <a:latin typeface="Nexa Bold" panose="02000000000000000000" pitchFamily="50" charset="0"/>
              </a:rPr>
              <a:t>SVP – Environmental Products</a:t>
            </a:r>
          </a:p>
          <a:p>
            <a:pPr marL="0" lvl="1" algn="ctr">
              <a:spcBef>
                <a:spcPts val="0"/>
              </a:spcBef>
              <a:buClr>
                <a:schemeClr val="tx2"/>
              </a:buClr>
              <a:buFont typeface="Wingdings" pitchFamily="2" charset="2"/>
              <a:buNone/>
              <a:defRPr/>
            </a:pPr>
            <a:endParaRPr lang="en-US" sz="1200" b="1" kern="0" dirty="0">
              <a:solidFill>
                <a:schemeClr val="bg1"/>
              </a:solidFill>
              <a:latin typeface="Nexa Bold" panose="02000000000000000000" pitchFamily="50" charset="0"/>
            </a:endParaRPr>
          </a:p>
          <a:p>
            <a:pPr marL="0" lvl="1" algn="ctr">
              <a:spcBef>
                <a:spcPts val="0"/>
              </a:spcBef>
              <a:buClr>
                <a:schemeClr val="tx2"/>
              </a:buClr>
              <a:buFont typeface="Wingdings" pitchFamily="2" charset="2"/>
              <a:buNone/>
              <a:defRPr/>
            </a:pPr>
            <a:r>
              <a:rPr lang="en-US" sz="1200" kern="0" dirty="0">
                <a:solidFill>
                  <a:schemeClr val="bg1"/>
                </a:solidFill>
                <a:latin typeface="Nexa Bold" panose="02000000000000000000" pitchFamily="50" charset="0"/>
              </a:rPr>
              <a:t>Element Markets, LLC</a:t>
            </a:r>
          </a:p>
          <a:p>
            <a:pPr marL="0" lvl="1" algn="ctr">
              <a:spcBef>
                <a:spcPts val="0"/>
              </a:spcBef>
              <a:buClr>
                <a:schemeClr val="tx2"/>
              </a:buClr>
              <a:buFont typeface="Wingdings" pitchFamily="2" charset="2"/>
              <a:buNone/>
              <a:defRPr/>
            </a:pPr>
            <a:r>
              <a:rPr lang="en-US" sz="1200" kern="0" dirty="0">
                <a:solidFill>
                  <a:schemeClr val="bg1"/>
                </a:solidFill>
                <a:latin typeface="Nexa Bold" panose="02000000000000000000" pitchFamily="50" charset="0"/>
              </a:rPr>
              <a:t>6790 Embarcadero Ln #100</a:t>
            </a:r>
          </a:p>
          <a:p>
            <a:pPr marL="0" lvl="1" algn="ctr">
              <a:spcBef>
                <a:spcPts val="0"/>
              </a:spcBef>
              <a:buClr>
                <a:schemeClr val="tx2"/>
              </a:buClr>
              <a:buFont typeface="Wingdings" pitchFamily="2" charset="2"/>
              <a:buNone/>
              <a:defRPr/>
            </a:pPr>
            <a:r>
              <a:rPr lang="en-US" sz="1200" kern="0" dirty="0">
                <a:solidFill>
                  <a:schemeClr val="bg1"/>
                </a:solidFill>
                <a:latin typeface="Nexa Bold" panose="02000000000000000000" pitchFamily="50" charset="0"/>
              </a:rPr>
              <a:t>Carlsbad, CA 92011</a:t>
            </a:r>
          </a:p>
          <a:p>
            <a:pPr marL="0" lvl="1" algn="ctr">
              <a:spcBef>
                <a:spcPts val="0"/>
              </a:spcBef>
              <a:buClr>
                <a:schemeClr val="tx2"/>
              </a:buClr>
              <a:buFont typeface="Wingdings" pitchFamily="2" charset="2"/>
              <a:buNone/>
              <a:defRPr/>
            </a:pPr>
            <a:r>
              <a:rPr lang="en-US" sz="1200" kern="0" dirty="0">
                <a:solidFill>
                  <a:schemeClr val="bg1"/>
                </a:solidFill>
                <a:latin typeface="Nexa Bold" panose="02000000000000000000" pitchFamily="50" charset="0"/>
              </a:rPr>
              <a:t>Office: (858) 752-2004  tmoffett@elementmarkets.com</a:t>
            </a:r>
          </a:p>
          <a:p>
            <a:pPr marL="0" lvl="1" algn="ctr">
              <a:spcBef>
                <a:spcPts val="0"/>
              </a:spcBef>
              <a:buClr>
                <a:schemeClr val="tx2"/>
              </a:buClr>
              <a:buFont typeface="Wingdings" pitchFamily="2" charset="2"/>
              <a:buNone/>
              <a:defRPr/>
            </a:pPr>
            <a:r>
              <a:rPr lang="en-US" sz="1200" kern="0" dirty="0">
                <a:solidFill>
                  <a:schemeClr val="bg1"/>
                </a:solidFill>
                <a:latin typeface="Nexa Bold" panose="02000000000000000000" pitchFamily="50" charset="0"/>
              </a:rPr>
              <a:t>www.elementmarkets.com</a:t>
            </a:r>
            <a:endParaRPr lang="en-US" sz="1200" kern="0" dirty="0">
              <a:solidFill>
                <a:schemeClr val="bg1"/>
              </a:solidFill>
              <a:latin typeface="Nexa Bold" panose="02000000000000000000" pitchFamily="50" charset="0"/>
              <a:ea typeface="Nexa" charset="0"/>
              <a:cs typeface="Nexa" charset="0"/>
              <a:hlinkClick r:id="rId9"/>
            </a:endParaRPr>
          </a:p>
        </p:txBody>
      </p:sp>
      <p:sp>
        <p:nvSpPr>
          <p:cNvPr id="6" name="TextBox 5"/>
          <p:cNvSpPr txBox="1"/>
          <p:nvPr/>
        </p:nvSpPr>
        <p:spPr bwMode="auto">
          <a:xfrm>
            <a:off x="354225" y="3802225"/>
            <a:ext cx="8789775" cy="2636619"/>
          </a:xfrm>
          <a:prstGeom prst="rect">
            <a:avLst/>
          </a:prstGeom>
          <a:solidFill>
            <a:schemeClr val="bg1"/>
          </a:solidFill>
          <a:ln w="12700">
            <a:noFill/>
            <a:miter lim="800000"/>
            <a:headEnd/>
            <a:tailEnd/>
          </a:ln>
        </p:spPr>
        <p:txBody>
          <a:bodyPr wrap="square" rtlCol="0">
            <a:spAutoFit/>
          </a:bodyPr>
          <a:lstStyle/>
          <a:p>
            <a:pPr marL="114300" indent="-114300" algn="ctr" eaLnBrk="0" fontAlgn="base" hangingPunct="0">
              <a:spcBef>
                <a:spcPts val="400"/>
              </a:spcBef>
              <a:spcAft>
                <a:spcPct val="0"/>
              </a:spcAft>
            </a:pPr>
            <a:r>
              <a:rPr lang="en-US" sz="1200" b="1" dirty="0">
                <a:solidFill>
                  <a:srgbClr val="007FAA"/>
                </a:solidFill>
              </a:rPr>
              <a:t>“US Emissions House of the Year”, 2014 and 2010 by Energy Risk</a:t>
            </a:r>
          </a:p>
          <a:p>
            <a:pPr marL="114300" indent="-114300" algn="ctr" eaLnBrk="0" fontAlgn="base" hangingPunct="0">
              <a:spcBef>
                <a:spcPts val="400"/>
              </a:spcBef>
              <a:spcAft>
                <a:spcPct val="0"/>
              </a:spcAft>
            </a:pPr>
            <a:endParaRPr lang="en-US" sz="1200" b="1" dirty="0">
              <a:solidFill>
                <a:schemeClr val="accent2"/>
              </a:solidFill>
            </a:endParaRPr>
          </a:p>
          <a:p>
            <a:pPr marL="114300" indent="-114300" algn="ctr" eaLnBrk="0" fontAlgn="base" hangingPunct="0">
              <a:spcBef>
                <a:spcPts val="400"/>
              </a:spcBef>
              <a:spcAft>
                <a:spcPct val="0"/>
              </a:spcAft>
            </a:pPr>
            <a:r>
              <a:rPr lang="en-US" sz="1200" b="1" dirty="0">
                <a:solidFill>
                  <a:srgbClr val="007FAA"/>
                </a:solidFill>
              </a:rPr>
              <a:t>Energy Risk Environmental Rankings</a:t>
            </a:r>
          </a:p>
          <a:p>
            <a:pPr marL="114300" indent="-114300" algn="ctr" eaLnBrk="0" fontAlgn="base" hangingPunct="0">
              <a:spcBef>
                <a:spcPts val="400"/>
              </a:spcBef>
              <a:spcAft>
                <a:spcPct val="0"/>
              </a:spcAft>
              <a:buFont typeface="Arial" pitchFamily="34" charset="0"/>
              <a:buChar char="•"/>
            </a:pPr>
            <a:r>
              <a:rPr lang="en-US" sz="1200" dirty="0">
                <a:solidFill>
                  <a:schemeClr val="tx1">
                    <a:lumMod val="75000"/>
                    <a:lumOff val="25000"/>
                  </a:schemeClr>
                </a:solidFill>
              </a:rPr>
              <a:t>#1 U.S. Regional Greenhouse Gas Dealer</a:t>
            </a:r>
          </a:p>
          <a:p>
            <a:pPr marL="114300" indent="-114300" algn="ctr" eaLnBrk="0" fontAlgn="base" hangingPunct="0">
              <a:spcBef>
                <a:spcPts val="400"/>
              </a:spcBef>
              <a:spcAft>
                <a:spcPct val="0"/>
              </a:spcAft>
              <a:buFont typeface="Arial" pitchFamily="34" charset="0"/>
              <a:buChar char="•"/>
            </a:pPr>
            <a:r>
              <a:rPr lang="en-US" sz="1200" dirty="0">
                <a:solidFill>
                  <a:schemeClr val="tx1">
                    <a:lumMod val="75000"/>
                    <a:lumOff val="25000"/>
                  </a:schemeClr>
                </a:solidFill>
              </a:rPr>
              <a:t>#1 U.S. Voluntary GHG Credit Dealer</a:t>
            </a:r>
          </a:p>
          <a:p>
            <a:pPr marL="114300" indent="-114300" algn="ctr" eaLnBrk="0" fontAlgn="base" hangingPunct="0">
              <a:spcBef>
                <a:spcPts val="400"/>
              </a:spcBef>
              <a:spcAft>
                <a:spcPct val="0"/>
              </a:spcAft>
              <a:buFont typeface="Arial" pitchFamily="34" charset="0"/>
              <a:buChar char="•"/>
            </a:pPr>
            <a:r>
              <a:rPr lang="en-US" sz="1200" dirty="0">
                <a:solidFill>
                  <a:schemeClr val="tx1">
                    <a:lumMod val="75000"/>
                    <a:lumOff val="25000"/>
                  </a:schemeClr>
                </a:solidFill>
              </a:rPr>
              <a:t>#2 Renewable Energy Credit Dealer</a:t>
            </a:r>
          </a:p>
          <a:p>
            <a:pPr marL="114300" indent="-114300" algn="ctr" eaLnBrk="0" fontAlgn="base" hangingPunct="0">
              <a:spcBef>
                <a:spcPts val="400"/>
              </a:spcBef>
              <a:spcAft>
                <a:spcPct val="0"/>
              </a:spcAft>
              <a:buFont typeface="Arial" pitchFamily="34" charset="0"/>
              <a:buChar char="•"/>
            </a:pPr>
            <a:r>
              <a:rPr lang="en-US" sz="1200" dirty="0">
                <a:solidFill>
                  <a:schemeClr val="tx1">
                    <a:lumMod val="75000"/>
                    <a:lumOff val="25000"/>
                  </a:schemeClr>
                </a:solidFill>
                <a:latin typeface="Calibri" pitchFamily="34" charset="0"/>
              </a:rPr>
              <a:t>#1 NOx &amp; SO</a:t>
            </a:r>
            <a:r>
              <a:rPr lang="en-US" sz="1200" baseline="-25000" dirty="0">
                <a:solidFill>
                  <a:schemeClr val="tx1">
                    <a:lumMod val="75000"/>
                    <a:lumOff val="25000"/>
                  </a:schemeClr>
                </a:solidFill>
                <a:latin typeface="Calibri" pitchFamily="34" charset="0"/>
              </a:rPr>
              <a:t>2</a:t>
            </a:r>
            <a:r>
              <a:rPr lang="en-US" sz="1200" dirty="0">
                <a:solidFill>
                  <a:schemeClr val="tx1">
                    <a:lumMod val="75000"/>
                    <a:lumOff val="25000"/>
                  </a:schemeClr>
                </a:solidFill>
                <a:latin typeface="Calibri" pitchFamily="34" charset="0"/>
              </a:rPr>
              <a:t> Dealer</a:t>
            </a:r>
            <a:endParaRPr lang="en-US" sz="1200" dirty="0">
              <a:solidFill>
                <a:schemeClr val="accent2"/>
              </a:solidFill>
              <a:latin typeface="Calibri" pitchFamily="34" charset="0"/>
            </a:endParaRPr>
          </a:p>
          <a:p>
            <a:pPr marL="114300" indent="-114300" algn="ctr" eaLnBrk="0" fontAlgn="base" hangingPunct="0">
              <a:spcBef>
                <a:spcPts val="400"/>
              </a:spcBef>
              <a:spcAft>
                <a:spcPct val="0"/>
              </a:spcAft>
            </a:pPr>
            <a:r>
              <a:rPr lang="en-US" sz="1200" b="1" dirty="0">
                <a:solidFill>
                  <a:srgbClr val="007FAA"/>
                </a:solidFill>
              </a:rPr>
              <a:t>Environmental Finance Magazine</a:t>
            </a:r>
          </a:p>
          <a:p>
            <a:pPr marL="114300" indent="-114300" algn="ctr" eaLnBrk="0" fontAlgn="base" hangingPunct="0">
              <a:spcBef>
                <a:spcPts val="400"/>
              </a:spcBef>
              <a:spcAft>
                <a:spcPct val="0"/>
              </a:spcAft>
              <a:buFont typeface="Arial" pitchFamily="34" charset="0"/>
              <a:buChar char="•"/>
            </a:pPr>
            <a:r>
              <a:rPr lang="en-US" sz="1200" dirty="0">
                <a:solidFill>
                  <a:schemeClr val="tx1">
                    <a:lumMod val="75000"/>
                    <a:lumOff val="25000"/>
                  </a:schemeClr>
                </a:solidFill>
                <a:latin typeface="Calibri" pitchFamily="34" charset="0"/>
              </a:rPr>
              <a:t>Best Trading Company in North American Renewable Energy</a:t>
            </a:r>
          </a:p>
          <a:p>
            <a:pPr marL="114300" indent="-114300" algn="ctr" eaLnBrk="0" fontAlgn="base" hangingPunct="0">
              <a:spcBef>
                <a:spcPts val="400"/>
              </a:spcBef>
              <a:spcAft>
                <a:spcPct val="0"/>
              </a:spcAft>
              <a:buFont typeface="Arial" pitchFamily="34" charset="0"/>
              <a:buChar char="•"/>
            </a:pPr>
            <a:r>
              <a:rPr lang="en-US" sz="1200" dirty="0">
                <a:solidFill>
                  <a:schemeClr val="tx1">
                    <a:lumMod val="75000"/>
                    <a:lumOff val="25000"/>
                  </a:schemeClr>
                </a:solidFill>
                <a:latin typeface="Calibri" pitchFamily="34" charset="0"/>
              </a:rPr>
              <a:t>Runner- Up, Best Trading Company of North American GHG Markets (California)</a:t>
            </a:r>
          </a:p>
          <a:p>
            <a:pPr marL="114300" indent="-114300" algn="ctr" eaLnBrk="0" fontAlgn="base" hangingPunct="0">
              <a:spcBef>
                <a:spcPts val="400"/>
              </a:spcBef>
              <a:spcAft>
                <a:spcPct val="0"/>
              </a:spcAft>
              <a:buFont typeface="Arial" pitchFamily="34" charset="0"/>
              <a:buChar char="•"/>
            </a:pPr>
            <a:r>
              <a:rPr lang="en-US" sz="1200" dirty="0">
                <a:solidFill>
                  <a:schemeClr val="tx1">
                    <a:lumMod val="75000"/>
                    <a:lumOff val="25000"/>
                  </a:schemeClr>
                </a:solidFill>
                <a:latin typeface="Calibri" pitchFamily="34" charset="0"/>
              </a:rPr>
              <a:t>Best Trading NOx &amp; SO</a:t>
            </a:r>
            <a:r>
              <a:rPr lang="en-US" sz="1200" baseline="-25000" dirty="0">
                <a:solidFill>
                  <a:schemeClr val="tx1">
                    <a:lumMod val="75000"/>
                    <a:lumOff val="25000"/>
                  </a:schemeClr>
                </a:solidFill>
                <a:latin typeface="Calibri" pitchFamily="34" charset="0"/>
              </a:rPr>
              <a:t>2</a:t>
            </a:r>
            <a:r>
              <a:rPr lang="en-US" sz="1200" dirty="0">
                <a:solidFill>
                  <a:schemeClr val="tx1">
                    <a:lumMod val="75000"/>
                    <a:lumOff val="25000"/>
                  </a:schemeClr>
                </a:solidFill>
                <a:latin typeface="Calibri" pitchFamily="34" charset="0"/>
              </a:rPr>
              <a:t> Company Emission Credits</a:t>
            </a:r>
            <a:endParaRPr lang="en-US" sz="1200" b="1" dirty="0">
              <a:solidFill>
                <a:schemeClr val="tx1">
                  <a:lumMod val="75000"/>
                  <a:lumOff val="25000"/>
                </a:schemeClr>
              </a:solidFill>
              <a:latin typeface="Calibri" pitchFamily="34" charset="0"/>
            </a:endParaRPr>
          </a:p>
        </p:txBody>
      </p:sp>
    </p:spTree>
    <p:extLst>
      <p:ext uri="{BB962C8B-B14F-4D97-AF65-F5344CB8AC3E}">
        <p14:creationId xmlns:p14="http://schemas.microsoft.com/office/powerpoint/2010/main" val="1190339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 `</a:t>
            </a:r>
          </a:p>
        </p:txBody>
      </p:sp>
      <p:sp>
        <p:nvSpPr>
          <p:cNvPr id="3" name="Title 2"/>
          <p:cNvSpPr>
            <a:spLocks noGrp="1"/>
          </p:cNvSpPr>
          <p:nvPr>
            <p:ph type="title"/>
          </p:nvPr>
        </p:nvSpPr>
        <p:spPr/>
        <p:txBody>
          <a:bodyPr/>
          <a:lstStyle/>
          <a:p>
            <a:r>
              <a:rPr lang="en-US" dirty="0"/>
              <a:t> </a:t>
            </a:r>
          </a:p>
        </p:txBody>
      </p:sp>
      <p:sp>
        <p:nvSpPr>
          <p:cNvPr id="4" name="Content Placeholder 1"/>
          <p:cNvSpPr txBox="1">
            <a:spLocks/>
          </p:cNvSpPr>
          <p:nvPr/>
        </p:nvSpPr>
        <p:spPr>
          <a:xfrm>
            <a:off x="503291" y="1687462"/>
            <a:ext cx="8393504" cy="1998379"/>
          </a:xfrm>
          <a:prstGeom prst="rect">
            <a:avLst/>
          </a:prstGeom>
        </p:spPr>
        <p:txBody>
          <a:bodyPr/>
          <a:lstStyle>
            <a:lvl1pPr marL="228600" indent="-228600" algn="l" rtl="0" eaLnBrk="1" fontAlgn="base" hangingPunct="1">
              <a:spcBef>
                <a:spcPts val="400"/>
              </a:spcBef>
              <a:spcAft>
                <a:spcPct val="0"/>
              </a:spcAft>
              <a:buFont typeface="Arial" pitchFamily="34" charset="0"/>
              <a:buChar char="•"/>
              <a:defRPr sz="2000" baseline="0">
                <a:solidFill>
                  <a:schemeClr val="tx1"/>
                </a:solidFill>
                <a:latin typeface="+mn-lt"/>
                <a:ea typeface="+mn-ea"/>
                <a:cs typeface="+mn-cs"/>
              </a:defRPr>
            </a:lvl1pPr>
            <a:lvl2pPr marL="742950" indent="-285750" algn="l" rtl="0" eaLnBrk="1" fontAlgn="base" hangingPunct="1">
              <a:spcBef>
                <a:spcPts val="400"/>
              </a:spcBef>
              <a:spcAft>
                <a:spcPct val="0"/>
              </a:spcAft>
              <a:buFont typeface="Arial" pitchFamily="34" charset="0"/>
              <a:buChar char="•"/>
              <a:defRPr sz="2000">
                <a:solidFill>
                  <a:schemeClr val="tx1"/>
                </a:solidFill>
                <a:latin typeface="+mn-lt"/>
              </a:defRPr>
            </a:lvl2pPr>
            <a:lvl3pPr marL="1143000" indent="-228600" algn="l" rtl="0" eaLnBrk="1" fontAlgn="base" hangingPunct="1">
              <a:spcBef>
                <a:spcPts val="400"/>
              </a:spcBef>
              <a:spcAft>
                <a:spcPct val="0"/>
              </a:spcAft>
              <a:buFont typeface="Arial" pitchFamily="34" charset="0"/>
              <a:buChar char="•"/>
              <a:defRPr sz="2000">
                <a:solidFill>
                  <a:schemeClr val="tx1"/>
                </a:solidFill>
                <a:latin typeface="+mn-lt"/>
              </a:defRPr>
            </a:lvl3pPr>
            <a:lvl4pPr marL="1600200" indent="-228600" algn="l" rtl="0" eaLnBrk="1" fontAlgn="base" hangingPunct="1">
              <a:spcBef>
                <a:spcPts val="400"/>
              </a:spcBef>
              <a:spcAft>
                <a:spcPct val="0"/>
              </a:spcAft>
              <a:buFont typeface="Arial" pitchFamily="34" charset="0"/>
              <a:buChar char="•"/>
              <a:defRPr sz="2000">
                <a:solidFill>
                  <a:schemeClr val="tx1"/>
                </a:solidFill>
                <a:latin typeface="+mn-lt"/>
              </a:defRPr>
            </a:lvl4pPr>
            <a:lvl5pPr marL="2057400" indent="-228600" algn="l" rtl="0" eaLnBrk="1" fontAlgn="base" hangingPunct="1">
              <a:spcBef>
                <a:spcPts val="400"/>
              </a:spcBef>
              <a:spcAft>
                <a:spcPct val="0"/>
              </a:spcAft>
              <a:buFont typeface="Arial" pitchFamily="34" charset="0"/>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spcBef>
                <a:spcPts val="600"/>
              </a:spcBef>
            </a:pPr>
            <a:r>
              <a:rPr lang="en-US" sz="1600" kern="0" dirty="0">
                <a:latin typeface="Nexa Book" panose="02000000000000000000" pitchFamily="50" charset="0"/>
              </a:rPr>
              <a:t>Transacted over $1.6 billion in environmental commodities since inception </a:t>
            </a:r>
          </a:p>
          <a:p>
            <a:pPr algn="just">
              <a:spcBef>
                <a:spcPts val="600"/>
              </a:spcBef>
            </a:pPr>
            <a:r>
              <a:rPr lang="en-US" sz="1600" kern="0" dirty="0">
                <a:latin typeface="Nexa Book" panose="02000000000000000000" pitchFamily="50" charset="0"/>
              </a:rPr>
              <a:t>Currently provides environmental asset management services for over 6,000 MW and 18 landfill gas projects</a:t>
            </a:r>
          </a:p>
          <a:p>
            <a:pPr algn="just">
              <a:spcBef>
                <a:spcPts val="600"/>
              </a:spcBef>
            </a:pPr>
            <a:r>
              <a:rPr lang="en-US" sz="1600" kern="0" dirty="0">
                <a:latin typeface="Nexa Book" panose="02000000000000000000" pitchFamily="50" charset="0"/>
              </a:rPr>
              <a:t>Extensive expertise in the major North American RNG Market</a:t>
            </a:r>
          </a:p>
          <a:p>
            <a:r>
              <a:rPr lang="en-US" sz="1600" kern="0" dirty="0">
                <a:latin typeface="Nexa Book" panose="02000000000000000000" pitchFamily="50" charset="0"/>
              </a:rPr>
              <a:t>Customer base of over 800 companies within the environmental markets</a:t>
            </a:r>
          </a:p>
          <a:p>
            <a:r>
              <a:rPr lang="en-US" sz="1600" kern="0" dirty="0">
                <a:latin typeface="Nexa Book" panose="02000000000000000000" pitchFamily="50" charset="0"/>
              </a:rPr>
              <a:t>Robust back-office and risk management practices for ease of execution</a:t>
            </a:r>
          </a:p>
          <a:p>
            <a:r>
              <a:rPr lang="en-US" sz="1600" kern="0" dirty="0">
                <a:latin typeface="Nexa Book" panose="02000000000000000000" pitchFamily="50" charset="0"/>
              </a:rPr>
              <a:t>Founding Member of the RNG Coalition</a:t>
            </a:r>
          </a:p>
          <a:p>
            <a:pPr marL="228600" lvl="1" indent="-228600">
              <a:lnSpc>
                <a:spcPct val="90000"/>
              </a:lnSpc>
              <a:buFont typeface="Arial" pitchFamily="34" charset="0"/>
              <a:buNone/>
            </a:pPr>
            <a:endParaRPr lang="en-US" sz="1600" kern="0" dirty="0">
              <a:latin typeface="Nexa Bold" panose="02000000000000000000" pitchFamily="50" charset="0"/>
            </a:endParaRPr>
          </a:p>
          <a:p>
            <a:pPr marL="228600" lvl="1" indent="-228600">
              <a:lnSpc>
                <a:spcPct val="90000"/>
              </a:lnSpc>
              <a:buFont typeface="Arial" pitchFamily="34" charset="0"/>
              <a:buNone/>
            </a:pPr>
            <a:endParaRPr lang="en-US" sz="1600" kern="0" dirty="0">
              <a:latin typeface="Nexa Bold" panose="02000000000000000000" pitchFamily="50" charset="0"/>
            </a:endParaRPr>
          </a:p>
          <a:p>
            <a:pPr>
              <a:buFont typeface="Arial" pitchFamily="34" charset="0"/>
              <a:buNone/>
            </a:pPr>
            <a:endParaRPr lang="en-US" sz="1600" kern="0" dirty="0">
              <a:latin typeface="Nexa Bold" panose="02000000000000000000" pitchFamily="50" charset="0"/>
            </a:endParaRPr>
          </a:p>
          <a:p>
            <a:pPr>
              <a:buFont typeface="Arial" pitchFamily="34" charset="0"/>
              <a:buNone/>
            </a:pPr>
            <a:endParaRPr lang="en-US" sz="1600" kern="0" dirty="0">
              <a:latin typeface="Nexa Bold" panose="02000000000000000000" pitchFamily="50" charset="0"/>
            </a:endParaRPr>
          </a:p>
        </p:txBody>
      </p:sp>
      <p:sp>
        <p:nvSpPr>
          <p:cNvPr id="5" name="Rectangle 4"/>
          <p:cNvSpPr/>
          <p:nvPr/>
        </p:nvSpPr>
        <p:spPr>
          <a:xfrm>
            <a:off x="579491" y="1083102"/>
            <a:ext cx="8322969" cy="530784"/>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tIns="0" bIns="0" rtlCol="0" anchor="ctr"/>
          <a:lstStyle/>
          <a:p>
            <a:pPr algn="ctr" eaLnBrk="0" hangingPunct="0">
              <a:lnSpc>
                <a:spcPct val="90000"/>
              </a:lnSpc>
              <a:spcBef>
                <a:spcPts val="400"/>
              </a:spcBef>
            </a:pPr>
            <a:r>
              <a:rPr lang="en-US" sz="1400" b="1" dirty="0">
                <a:solidFill>
                  <a:srgbClr val="FFFFFF"/>
                </a:solidFill>
                <a:latin typeface="Nexa Bold" panose="02000000000000000000" pitchFamily="50" charset="0"/>
              </a:rPr>
              <a:t>Launched in 2005, Element Markets has become a leading producer and marketer</a:t>
            </a:r>
            <a:br>
              <a:rPr lang="en-US" sz="1400" b="1" dirty="0">
                <a:solidFill>
                  <a:srgbClr val="FFFFFF"/>
                </a:solidFill>
                <a:latin typeface="Nexa Bold" panose="02000000000000000000" pitchFamily="50" charset="0"/>
              </a:rPr>
            </a:br>
            <a:r>
              <a:rPr lang="en-US" sz="1400" b="1" dirty="0">
                <a:solidFill>
                  <a:srgbClr val="FFFFFF"/>
                </a:solidFill>
                <a:latin typeface="Nexa Bold" panose="02000000000000000000" pitchFamily="50" charset="0"/>
              </a:rPr>
              <a:t>of Renewable Natural Gas (“RNG”) and environmental commodities in the US.</a:t>
            </a:r>
          </a:p>
        </p:txBody>
      </p:sp>
      <p:sp>
        <p:nvSpPr>
          <p:cNvPr id="6" name="Content Placeholder 5"/>
          <p:cNvSpPr txBox="1">
            <a:spLocks/>
          </p:cNvSpPr>
          <p:nvPr/>
        </p:nvSpPr>
        <p:spPr>
          <a:xfrm>
            <a:off x="427091" y="4787078"/>
            <a:ext cx="2743200" cy="1514695"/>
          </a:xfrm>
          <a:prstGeom prst="rect">
            <a:avLst/>
          </a:prstGeom>
        </p:spPr>
        <p:txBody>
          <a:bodyPr/>
          <a:lstStyle/>
          <a:p>
            <a:pPr marL="228600" indent="-228600" eaLnBrk="0" hangingPunct="0">
              <a:spcBef>
                <a:spcPts val="400"/>
              </a:spcBef>
              <a:buFont typeface="Arial" pitchFamily="34" charset="0"/>
              <a:buChar char="•"/>
              <a:defRPr/>
            </a:pPr>
            <a:r>
              <a:rPr lang="en-US" sz="1400" kern="0" dirty="0">
                <a:solidFill>
                  <a:srgbClr val="000000"/>
                </a:solidFill>
                <a:latin typeface="Nexa Book" panose="02000000000000000000" pitchFamily="50" charset="0"/>
              </a:rPr>
              <a:t>Largest regional marketer of emission credits in US</a:t>
            </a:r>
          </a:p>
          <a:p>
            <a:pPr marL="228600" indent="-228600" eaLnBrk="0" hangingPunct="0">
              <a:spcBef>
                <a:spcPts val="400"/>
              </a:spcBef>
              <a:buFont typeface="Arial" pitchFamily="34" charset="0"/>
              <a:buChar char="•"/>
            </a:pPr>
            <a:r>
              <a:rPr lang="en-US" sz="1400" kern="0" dirty="0">
                <a:solidFill>
                  <a:srgbClr val="000000"/>
                </a:solidFill>
                <a:latin typeface="Nexa Book" panose="02000000000000000000" pitchFamily="50" charset="0"/>
              </a:rPr>
              <a:t>Offset project developer managing 18 GHG projects</a:t>
            </a:r>
          </a:p>
          <a:p>
            <a:pPr marL="228600" indent="-228600" eaLnBrk="0" hangingPunct="0">
              <a:spcBef>
                <a:spcPts val="400"/>
              </a:spcBef>
              <a:buFont typeface="Arial" pitchFamily="34" charset="0"/>
              <a:buChar char="•"/>
            </a:pPr>
            <a:r>
              <a:rPr lang="en-US" sz="1400" kern="0" dirty="0">
                <a:solidFill>
                  <a:srgbClr val="000000"/>
                </a:solidFill>
                <a:latin typeface="Nexa Book" panose="02000000000000000000" pitchFamily="50" charset="0"/>
              </a:rPr>
              <a:t>Transacted over 40 million </a:t>
            </a:r>
            <a:r>
              <a:rPr lang="en-US" sz="1400" kern="0" dirty="0" err="1">
                <a:solidFill>
                  <a:srgbClr val="000000"/>
                </a:solidFill>
                <a:latin typeface="Nexa Book" panose="02000000000000000000" pitchFamily="50" charset="0"/>
              </a:rPr>
              <a:t>tonnes</a:t>
            </a:r>
            <a:r>
              <a:rPr lang="en-US" sz="1400" kern="0" dirty="0">
                <a:solidFill>
                  <a:srgbClr val="000000"/>
                </a:solidFill>
                <a:latin typeface="Nexa Book" panose="02000000000000000000" pitchFamily="50" charset="0"/>
              </a:rPr>
              <a:t> of GHG credits</a:t>
            </a:r>
          </a:p>
          <a:p>
            <a:pPr marL="228600" indent="-228600" eaLnBrk="0" hangingPunct="0">
              <a:spcBef>
                <a:spcPts val="400"/>
              </a:spcBef>
              <a:buFont typeface="Arial" pitchFamily="34" charset="0"/>
              <a:buChar char="•"/>
              <a:defRPr/>
            </a:pPr>
            <a:endParaRPr lang="en-US" sz="1400" kern="0" dirty="0">
              <a:solidFill>
                <a:srgbClr val="000000"/>
              </a:solidFill>
              <a:latin typeface="Nexa Book" panose="02000000000000000000" pitchFamily="50" charset="0"/>
            </a:endParaRPr>
          </a:p>
        </p:txBody>
      </p:sp>
      <p:sp>
        <p:nvSpPr>
          <p:cNvPr id="7" name="Content Placeholder 5"/>
          <p:cNvSpPr txBox="1">
            <a:spLocks/>
          </p:cNvSpPr>
          <p:nvPr/>
        </p:nvSpPr>
        <p:spPr>
          <a:xfrm>
            <a:off x="3246491" y="4782459"/>
            <a:ext cx="2743200" cy="1538995"/>
          </a:xfrm>
          <a:prstGeom prst="rect">
            <a:avLst/>
          </a:prstGeom>
        </p:spPr>
        <p:txBody>
          <a:bodyPr/>
          <a:lstStyle/>
          <a:p>
            <a:pPr marL="228600" indent="-228600" eaLnBrk="0" hangingPunct="0">
              <a:spcBef>
                <a:spcPts val="400"/>
              </a:spcBef>
              <a:buFont typeface="Arial" pitchFamily="34" charset="0"/>
              <a:buChar char="•"/>
            </a:pPr>
            <a:r>
              <a:rPr lang="en-US" sz="1400" kern="0" dirty="0">
                <a:solidFill>
                  <a:srgbClr val="000000"/>
                </a:solidFill>
                <a:latin typeface="Nexa Book" panose="02000000000000000000" pitchFamily="50" charset="0"/>
              </a:rPr>
              <a:t>Active in all compliance and voluntary REC markets in North America </a:t>
            </a:r>
          </a:p>
          <a:p>
            <a:pPr marL="228600" indent="-228600" eaLnBrk="0" hangingPunct="0">
              <a:spcBef>
                <a:spcPts val="400"/>
              </a:spcBef>
              <a:buFont typeface="Arial" pitchFamily="34" charset="0"/>
              <a:buChar char="•"/>
            </a:pPr>
            <a:r>
              <a:rPr lang="en-US" sz="1400" kern="0" dirty="0">
                <a:solidFill>
                  <a:srgbClr val="000000"/>
                </a:solidFill>
                <a:latin typeface="Nexa Book" panose="02000000000000000000" pitchFamily="50" charset="0"/>
              </a:rPr>
              <a:t>Transacted over 19 million RECs</a:t>
            </a:r>
          </a:p>
          <a:p>
            <a:pPr marL="228600" indent="-228600" eaLnBrk="0" hangingPunct="0">
              <a:spcBef>
                <a:spcPts val="400"/>
              </a:spcBef>
              <a:buFont typeface="Arial" pitchFamily="34" charset="0"/>
              <a:buChar char="•"/>
            </a:pPr>
            <a:r>
              <a:rPr lang="en-US" sz="1400" kern="0" dirty="0">
                <a:solidFill>
                  <a:srgbClr val="000000"/>
                </a:solidFill>
                <a:latin typeface="Nexa Book" panose="02000000000000000000" pitchFamily="50" charset="0"/>
              </a:rPr>
              <a:t>Have transacted RECs in 38 different markets</a:t>
            </a:r>
          </a:p>
        </p:txBody>
      </p:sp>
      <p:sp>
        <p:nvSpPr>
          <p:cNvPr id="8" name="Content Placeholder 5"/>
          <p:cNvSpPr txBox="1">
            <a:spLocks/>
          </p:cNvSpPr>
          <p:nvPr/>
        </p:nvSpPr>
        <p:spPr>
          <a:xfrm>
            <a:off x="6063537" y="4768020"/>
            <a:ext cx="2897954" cy="1533770"/>
          </a:xfrm>
          <a:prstGeom prst="rect">
            <a:avLst/>
          </a:prstGeom>
        </p:spPr>
        <p:txBody>
          <a:bodyPr/>
          <a:lstStyle/>
          <a:p>
            <a:pPr marL="228600" indent="-228600" eaLnBrk="0" hangingPunct="0">
              <a:spcBef>
                <a:spcPts val="400"/>
              </a:spcBef>
              <a:buFont typeface="Arial" pitchFamily="34" charset="0"/>
              <a:buChar char="•"/>
            </a:pPr>
            <a:r>
              <a:rPr lang="en-US" sz="1400" kern="0" dirty="0">
                <a:solidFill>
                  <a:srgbClr val="000000"/>
                </a:solidFill>
                <a:latin typeface="Nexa Book" panose="02000000000000000000" pitchFamily="50" charset="0"/>
              </a:rPr>
              <a:t>Currently Marketing RNG from 6 different Projects + More Pending</a:t>
            </a:r>
          </a:p>
          <a:p>
            <a:pPr marL="228600" indent="-228600" eaLnBrk="0" hangingPunct="0">
              <a:spcBef>
                <a:spcPts val="400"/>
              </a:spcBef>
              <a:buFont typeface="Arial" pitchFamily="34" charset="0"/>
              <a:buChar char="•"/>
            </a:pPr>
            <a:r>
              <a:rPr lang="en-US" sz="1400" kern="0" dirty="0">
                <a:solidFill>
                  <a:srgbClr val="000000"/>
                </a:solidFill>
                <a:latin typeface="Nexa Book" panose="02000000000000000000" pitchFamily="50" charset="0"/>
              </a:rPr>
              <a:t>Successfully Generating RINs and LCFS from RNG</a:t>
            </a:r>
          </a:p>
          <a:p>
            <a:pPr marL="228600" indent="-228600" eaLnBrk="0" hangingPunct="0">
              <a:spcBef>
                <a:spcPts val="400"/>
              </a:spcBef>
              <a:buFont typeface="Arial" pitchFamily="34" charset="0"/>
              <a:buChar char="•"/>
            </a:pPr>
            <a:r>
              <a:rPr lang="en-US" sz="1400" kern="0" dirty="0">
                <a:solidFill>
                  <a:srgbClr val="000000"/>
                </a:solidFill>
                <a:latin typeface="Nexa Book" panose="02000000000000000000" pitchFamily="50" charset="0"/>
              </a:rPr>
              <a:t>Over 50 million RINs transacted</a:t>
            </a:r>
          </a:p>
        </p:txBody>
      </p:sp>
      <p:sp>
        <p:nvSpPr>
          <p:cNvPr id="9" name="TextBox 8"/>
          <p:cNvSpPr txBox="1"/>
          <p:nvPr/>
        </p:nvSpPr>
        <p:spPr bwMode="auto">
          <a:xfrm>
            <a:off x="579491" y="4025078"/>
            <a:ext cx="8229600" cy="369332"/>
          </a:xfrm>
          <a:prstGeom prst="rect">
            <a:avLst/>
          </a:prstGeom>
          <a:solidFill>
            <a:schemeClr val="accent1"/>
          </a:solidFill>
          <a:ln w="12700">
            <a:noFill/>
            <a:miter lim="800000"/>
            <a:headEnd/>
            <a:tailEnd/>
          </a:ln>
          <a:effectLst>
            <a:outerShdw blurRad="50800" dist="38100" dir="2700000" algn="tl" rotWithShape="0">
              <a:prstClr val="black">
                <a:alpha val="40000"/>
              </a:prstClr>
            </a:outerShdw>
          </a:effectLst>
        </p:spPr>
        <p:txBody>
          <a:bodyPr wrap="square" rtlCol="0" anchor="ctr">
            <a:spAutoFit/>
          </a:bodyPr>
          <a:lstStyle/>
          <a:p>
            <a:pPr algn="ctr"/>
            <a:r>
              <a:rPr lang="en-US" b="1" dirty="0">
                <a:solidFill>
                  <a:srgbClr val="FFFFFF"/>
                </a:solidFill>
                <a:latin typeface="Nexa Bold" panose="02000000000000000000" pitchFamily="50" charset="0"/>
              </a:rPr>
              <a:t>Marketing</a:t>
            </a:r>
          </a:p>
        </p:txBody>
      </p:sp>
      <p:sp>
        <p:nvSpPr>
          <p:cNvPr id="10" name="TextBox 9"/>
          <p:cNvSpPr txBox="1"/>
          <p:nvPr/>
        </p:nvSpPr>
        <p:spPr bwMode="auto">
          <a:xfrm>
            <a:off x="6229027" y="4482278"/>
            <a:ext cx="2560320" cy="307777"/>
          </a:xfrm>
          <a:prstGeom prst="rect">
            <a:avLst/>
          </a:prstGeom>
          <a:solidFill>
            <a:schemeClr val="bg1"/>
          </a:solidFill>
          <a:ln w="12700">
            <a:solidFill>
              <a:schemeClr val="tx1"/>
            </a:solidFill>
            <a:miter lim="800000"/>
            <a:headEnd/>
            <a:tailEnd/>
          </a:ln>
        </p:spPr>
        <p:txBody>
          <a:bodyPr wrap="square" rtlCol="0" anchor="ctr">
            <a:spAutoFit/>
          </a:bodyPr>
          <a:lstStyle/>
          <a:p>
            <a:pPr algn="ctr"/>
            <a:r>
              <a:rPr lang="en-US" sz="1400" dirty="0">
                <a:solidFill>
                  <a:srgbClr val="000000"/>
                </a:solidFill>
                <a:latin typeface="Nexa Book" panose="02000000000000000000" pitchFamily="50" charset="0"/>
              </a:rPr>
              <a:t>RNG &amp; RINs</a:t>
            </a:r>
          </a:p>
        </p:txBody>
      </p:sp>
      <p:sp>
        <p:nvSpPr>
          <p:cNvPr id="11" name="TextBox 10"/>
          <p:cNvSpPr txBox="1"/>
          <p:nvPr/>
        </p:nvSpPr>
        <p:spPr bwMode="auto">
          <a:xfrm>
            <a:off x="3377821" y="4486727"/>
            <a:ext cx="2560320" cy="307777"/>
          </a:xfrm>
          <a:prstGeom prst="rect">
            <a:avLst/>
          </a:prstGeom>
          <a:solidFill>
            <a:schemeClr val="bg1"/>
          </a:solidFill>
          <a:ln w="12700">
            <a:solidFill>
              <a:schemeClr val="tx1"/>
            </a:solidFill>
            <a:miter lim="800000"/>
            <a:headEnd/>
            <a:tailEnd/>
          </a:ln>
        </p:spPr>
        <p:txBody>
          <a:bodyPr wrap="square" rtlCol="0" anchor="ctr">
            <a:spAutoFit/>
          </a:bodyPr>
          <a:lstStyle/>
          <a:p>
            <a:pPr algn="ctr"/>
            <a:r>
              <a:rPr lang="en-US" sz="1400" dirty="0">
                <a:solidFill>
                  <a:srgbClr val="000000"/>
                </a:solidFill>
                <a:latin typeface="Nexa Book" panose="02000000000000000000" pitchFamily="50" charset="0"/>
              </a:rPr>
              <a:t>Renewable Energy Credits</a:t>
            </a:r>
          </a:p>
        </p:txBody>
      </p:sp>
      <p:sp>
        <p:nvSpPr>
          <p:cNvPr id="12" name="TextBox 11"/>
          <p:cNvSpPr txBox="1"/>
          <p:nvPr/>
        </p:nvSpPr>
        <p:spPr bwMode="auto">
          <a:xfrm>
            <a:off x="581084" y="4484724"/>
            <a:ext cx="2560320" cy="307777"/>
          </a:xfrm>
          <a:prstGeom prst="rect">
            <a:avLst/>
          </a:prstGeom>
          <a:solidFill>
            <a:schemeClr val="bg1"/>
          </a:solidFill>
          <a:ln w="12700">
            <a:solidFill>
              <a:schemeClr val="tx1"/>
            </a:solidFill>
            <a:miter lim="800000"/>
            <a:headEnd/>
            <a:tailEnd/>
          </a:ln>
        </p:spPr>
        <p:txBody>
          <a:bodyPr wrap="square" rtlCol="0" anchor="ctr">
            <a:spAutoFit/>
          </a:bodyPr>
          <a:lstStyle/>
          <a:p>
            <a:pPr algn="ctr"/>
            <a:r>
              <a:rPr lang="en-US" sz="1400" dirty="0">
                <a:solidFill>
                  <a:srgbClr val="000000"/>
                </a:solidFill>
                <a:latin typeface="Nexa Book" panose="02000000000000000000" pitchFamily="50" charset="0"/>
              </a:rPr>
              <a:t>Emissions &amp; GHG Credits</a:t>
            </a:r>
          </a:p>
        </p:txBody>
      </p:sp>
      <p:sp>
        <p:nvSpPr>
          <p:cNvPr id="13" name="Title 2"/>
          <p:cNvSpPr txBox="1">
            <a:spLocks/>
          </p:cNvSpPr>
          <p:nvPr/>
        </p:nvSpPr>
        <p:spPr>
          <a:xfrm>
            <a:off x="533400" y="0"/>
            <a:ext cx="6391275" cy="869070"/>
          </a:xfrm>
          <a:prstGeom prst="rect">
            <a:avLst/>
          </a:prstGeom>
          <a:noFill/>
          <a:ln>
            <a:noFill/>
          </a:ln>
        </p:spPr>
        <p:txBody>
          <a:bodyPr anchor="ctr"/>
          <a:lstStyle>
            <a:lvl1pPr algn="l" rtl="0" eaLnBrk="1" fontAlgn="base" hangingPunct="1">
              <a:spcBef>
                <a:spcPct val="0"/>
              </a:spcBef>
              <a:spcAft>
                <a:spcPct val="0"/>
              </a:spcAft>
              <a:defRPr sz="2800" b="1" i="1" baseline="0">
                <a:solidFill>
                  <a:schemeClr val="tx2"/>
                </a:solidFill>
                <a:effectLst/>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3000" kern="0" dirty="0"/>
              <a:t>“Emissions House of the Year”</a:t>
            </a:r>
          </a:p>
        </p:txBody>
      </p:sp>
    </p:spTree>
    <p:extLst>
      <p:ext uri="{BB962C8B-B14F-4D97-AF65-F5344CB8AC3E}">
        <p14:creationId xmlns:p14="http://schemas.microsoft.com/office/powerpoint/2010/main" val="160766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 </a:t>
            </a:r>
          </a:p>
        </p:txBody>
      </p:sp>
      <p:sp>
        <p:nvSpPr>
          <p:cNvPr id="3" name="Title 2"/>
          <p:cNvSpPr>
            <a:spLocks noGrp="1"/>
          </p:cNvSpPr>
          <p:nvPr>
            <p:ph type="title"/>
          </p:nvPr>
        </p:nvSpPr>
        <p:spPr/>
        <p:txBody>
          <a:bodyPr/>
          <a:lstStyle/>
          <a:p>
            <a:r>
              <a:rPr lang="en-US" sz="3000" dirty="0"/>
              <a:t>RNG Marketing</a:t>
            </a:r>
          </a:p>
        </p:txBody>
      </p:sp>
      <p:sp>
        <p:nvSpPr>
          <p:cNvPr id="4" name="Content Placeholder 2"/>
          <p:cNvSpPr txBox="1">
            <a:spLocks/>
          </p:cNvSpPr>
          <p:nvPr/>
        </p:nvSpPr>
        <p:spPr>
          <a:xfrm>
            <a:off x="473821" y="1006992"/>
            <a:ext cx="8432770" cy="1572211"/>
          </a:xfrm>
          <a:prstGeom prst="rect">
            <a:avLst/>
          </a:prstGeom>
        </p:spPr>
        <p:txBody>
          <a:bodyPr>
            <a:noAutofit/>
          </a:bodyPr>
          <a:lstStyle>
            <a:lvl1pPr marL="228600" indent="-228600" algn="l" rtl="0" eaLnBrk="1" fontAlgn="base" hangingPunct="1">
              <a:spcBef>
                <a:spcPts val="400"/>
              </a:spcBef>
              <a:spcAft>
                <a:spcPct val="0"/>
              </a:spcAft>
              <a:buFont typeface="Arial" pitchFamily="34" charset="0"/>
              <a:buChar char="•"/>
              <a:defRPr sz="2000" baseline="0">
                <a:solidFill>
                  <a:schemeClr val="tx1"/>
                </a:solidFill>
                <a:latin typeface="+mn-lt"/>
                <a:ea typeface="+mn-ea"/>
                <a:cs typeface="+mn-cs"/>
              </a:defRPr>
            </a:lvl1pPr>
            <a:lvl2pPr marL="742950" indent="-285750" algn="l" rtl="0" eaLnBrk="1" fontAlgn="base" hangingPunct="1">
              <a:spcBef>
                <a:spcPts val="400"/>
              </a:spcBef>
              <a:spcAft>
                <a:spcPct val="0"/>
              </a:spcAft>
              <a:buFont typeface="Arial" pitchFamily="34" charset="0"/>
              <a:buChar char="•"/>
              <a:defRPr sz="2000">
                <a:solidFill>
                  <a:schemeClr val="tx1"/>
                </a:solidFill>
                <a:latin typeface="+mn-lt"/>
              </a:defRPr>
            </a:lvl2pPr>
            <a:lvl3pPr marL="1143000" indent="-228600" algn="l" rtl="0" eaLnBrk="1" fontAlgn="base" hangingPunct="1">
              <a:spcBef>
                <a:spcPts val="400"/>
              </a:spcBef>
              <a:spcAft>
                <a:spcPct val="0"/>
              </a:spcAft>
              <a:buFont typeface="Arial" pitchFamily="34" charset="0"/>
              <a:buChar char="•"/>
              <a:defRPr sz="2000">
                <a:solidFill>
                  <a:schemeClr val="tx1"/>
                </a:solidFill>
                <a:latin typeface="+mn-lt"/>
              </a:defRPr>
            </a:lvl3pPr>
            <a:lvl4pPr marL="1600200" indent="-228600" algn="l" rtl="0" eaLnBrk="1" fontAlgn="base" hangingPunct="1">
              <a:spcBef>
                <a:spcPts val="400"/>
              </a:spcBef>
              <a:spcAft>
                <a:spcPct val="0"/>
              </a:spcAft>
              <a:buFont typeface="Arial" pitchFamily="34" charset="0"/>
              <a:buChar char="•"/>
              <a:defRPr sz="2000">
                <a:solidFill>
                  <a:schemeClr val="tx1"/>
                </a:solidFill>
                <a:latin typeface="+mn-lt"/>
              </a:defRPr>
            </a:lvl4pPr>
            <a:lvl5pPr marL="2057400" indent="-228600" algn="l" rtl="0" eaLnBrk="1" fontAlgn="base" hangingPunct="1">
              <a:spcBef>
                <a:spcPts val="400"/>
              </a:spcBef>
              <a:spcAft>
                <a:spcPct val="0"/>
              </a:spcAft>
              <a:buFont typeface="Arial" pitchFamily="34" charset="0"/>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85750" indent="-285750"/>
            <a:r>
              <a:rPr lang="en-US" sz="1400" kern="0" dirty="0">
                <a:latin typeface="Nexa Book" panose="02000000000000000000" pitchFamily="50" charset="0"/>
                <a:ea typeface="Nexa" charset="0"/>
                <a:cs typeface="Nexa" charset="0"/>
              </a:rPr>
              <a:t>Element Markets has been a leading marketer of RNG since 2009. </a:t>
            </a:r>
          </a:p>
          <a:p>
            <a:pPr marL="285750" indent="-285750"/>
            <a:r>
              <a:rPr lang="en-US" sz="1400" kern="0" dirty="0">
                <a:latin typeface="Nexa Book" panose="02000000000000000000" pitchFamily="50" charset="0"/>
                <a:ea typeface="Nexa" charset="0"/>
                <a:cs typeface="Nexa" charset="0"/>
              </a:rPr>
              <a:t>The company has transacted over 9MM dekatherms of RNG since inception, with large sales to the generation, transportation, and voluntary markets.</a:t>
            </a:r>
          </a:p>
          <a:p>
            <a:pPr marL="285750" indent="-285750"/>
            <a:r>
              <a:rPr lang="en-US" sz="1400" kern="0" dirty="0">
                <a:latin typeface="Nexa Book" panose="02000000000000000000" pitchFamily="50" charset="0"/>
              </a:rPr>
              <a:t>Registered as a RIN generator with several RNG production facilities.</a:t>
            </a:r>
          </a:p>
          <a:p>
            <a:pPr marL="285750" indent="-285750"/>
            <a:r>
              <a:rPr lang="en-US" sz="1400" kern="0" dirty="0">
                <a:latin typeface="Nexa Book" panose="02000000000000000000" pitchFamily="50" charset="0"/>
              </a:rPr>
              <a:t>9 RNG facilities registered under RFS with 3 additional pending.</a:t>
            </a:r>
          </a:p>
          <a:p>
            <a:pPr marL="285750" indent="-285750"/>
            <a:r>
              <a:rPr lang="en-US" sz="1400" kern="0" dirty="0">
                <a:latin typeface="Nexa Book" panose="02000000000000000000" pitchFamily="50" charset="0"/>
              </a:rPr>
              <a:t>Master Sales Agreements in place with all of the major Obligated Parties.</a:t>
            </a:r>
            <a:endParaRPr lang="en-US" sz="1200" kern="0" dirty="0">
              <a:latin typeface="Nexa Bold" panose="02000000000000000000" pitchFamily="50" charset="0"/>
            </a:endParaRPr>
          </a:p>
          <a:p>
            <a:pPr>
              <a:spcBef>
                <a:spcPts val="0"/>
              </a:spcBef>
            </a:pPr>
            <a:endParaRPr lang="en-US" sz="1200" kern="0" dirty="0">
              <a:latin typeface="Nexa" charset="0"/>
              <a:ea typeface="Nexa" charset="0"/>
              <a:cs typeface="Nexa" charset="0"/>
            </a:endParaRPr>
          </a:p>
        </p:txBody>
      </p:sp>
      <p:sp>
        <p:nvSpPr>
          <p:cNvPr id="5" name="TextBox 4"/>
          <p:cNvSpPr txBox="1"/>
          <p:nvPr/>
        </p:nvSpPr>
        <p:spPr bwMode="auto">
          <a:xfrm>
            <a:off x="6220724" y="3122890"/>
            <a:ext cx="2679192" cy="276999"/>
          </a:xfrm>
          <a:prstGeom prst="rect">
            <a:avLst/>
          </a:prstGeom>
          <a:solidFill>
            <a:schemeClr val="bg1"/>
          </a:solidFill>
          <a:ln w="12700">
            <a:solidFill>
              <a:schemeClr val="tx1"/>
            </a:solidFill>
            <a:miter lim="800000"/>
            <a:headEnd/>
            <a:tailEnd/>
          </a:ln>
        </p:spPr>
        <p:txBody>
          <a:bodyPr wrap="square" rtlCol="0" anchor="ctr">
            <a:spAutoFit/>
          </a:bodyPr>
          <a:lstStyle/>
          <a:p>
            <a:pPr algn="ctr"/>
            <a:r>
              <a:rPr lang="en-US" sz="1200" dirty="0">
                <a:latin typeface="Nexa Book" panose="02000000000000000000"/>
                <a:ea typeface="Nexa" charset="0"/>
                <a:cs typeface="Nexa" charset="0"/>
              </a:rPr>
              <a:t>RNG for Voluntary (CDP, Green-e)</a:t>
            </a:r>
          </a:p>
        </p:txBody>
      </p:sp>
      <p:sp>
        <p:nvSpPr>
          <p:cNvPr id="6" name="TextBox 5"/>
          <p:cNvSpPr txBox="1"/>
          <p:nvPr/>
        </p:nvSpPr>
        <p:spPr bwMode="auto">
          <a:xfrm>
            <a:off x="563090" y="3126188"/>
            <a:ext cx="2679192" cy="276999"/>
          </a:xfrm>
          <a:prstGeom prst="rect">
            <a:avLst/>
          </a:prstGeom>
          <a:solidFill>
            <a:schemeClr val="bg1"/>
          </a:solidFill>
          <a:ln w="12700">
            <a:solidFill>
              <a:schemeClr val="tx1"/>
            </a:solidFill>
            <a:miter lim="800000"/>
            <a:headEnd/>
            <a:tailEnd/>
          </a:ln>
        </p:spPr>
        <p:txBody>
          <a:bodyPr wrap="square" rtlCol="0" anchor="ctr">
            <a:spAutoFit/>
          </a:bodyPr>
          <a:lstStyle/>
          <a:p>
            <a:pPr algn="ctr"/>
            <a:r>
              <a:rPr lang="en-US" sz="1200" dirty="0">
                <a:latin typeface="Nexa Book" panose="02000000000000000000"/>
                <a:ea typeface="Nexa" charset="0"/>
                <a:cs typeface="Nexa" charset="0"/>
              </a:rPr>
              <a:t>RNG to Electricity</a:t>
            </a:r>
          </a:p>
        </p:txBody>
      </p:sp>
      <p:sp>
        <p:nvSpPr>
          <p:cNvPr id="7" name="Content Placeholder 5"/>
          <p:cNvSpPr txBox="1">
            <a:spLocks/>
          </p:cNvSpPr>
          <p:nvPr/>
        </p:nvSpPr>
        <p:spPr>
          <a:xfrm>
            <a:off x="563090" y="3428612"/>
            <a:ext cx="2641988" cy="1096823"/>
          </a:xfrm>
          <a:prstGeom prst="rect">
            <a:avLst/>
          </a:prstGeom>
        </p:spPr>
        <p:txBody>
          <a:bodyPr/>
          <a:lstStyle/>
          <a:p>
            <a:pPr marL="114300" indent="-114300" eaLnBrk="0" fontAlgn="base" hangingPunct="0">
              <a:spcBef>
                <a:spcPts val="400"/>
              </a:spcBef>
              <a:spcAft>
                <a:spcPct val="0"/>
              </a:spcAft>
              <a:buFont typeface="Arial" pitchFamily="34" charset="0"/>
              <a:buChar char="•"/>
            </a:pPr>
            <a:r>
              <a:rPr lang="en-US" sz="1200" kern="0" dirty="0">
                <a:latin typeface="Nexa Book" panose="02000000000000000000"/>
                <a:ea typeface="Nexa" charset="0"/>
                <a:cs typeface="Nexa" charset="0"/>
              </a:rPr>
              <a:t>Supplies RNG  to RPS markets </a:t>
            </a:r>
          </a:p>
          <a:p>
            <a:pPr marL="114300" indent="-114300" eaLnBrk="0" fontAlgn="base" hangingPunct="0">
              <a:spcBef>
                <a:spcPts val="400"/>
              </a:spcBef>
              <a:spcAft>
                <a:spcPct val="0"/>
              </a:spcAft>
              <a:buFont typeface="Arial" pitchFamily="34" charset="0"/>
              <a:buChar char="•"/>
            </a:pPr>
            <a:r>
              <a:rPr lang="en-US" sz="1200" kern="0" dirty="0">
                <a:latin typeface="Nexa Book" panose="02000000000000000000"/>
                <a:ea typeface="Nexa" charset="0"/>
                <a:cs typeface="Nexa" charset="0"/>
              </a:rPr>
              <a:t>Strong relationships with Municipal and Utility Buyers.</a:t>
            </a:r>
          </a:p>
        </p:txBody>
      </p:sp>
      <p:sp>
        <p:nvSpPr>
          <p:cNvPr id="8" name="Content Placeholder 5"/>
          <p:cNvSpPr txBox="1">
            <a:spLocks/>
          </p:cNvSpPr>
          <p:nvPr/>
        </p:nvSpPr>
        <p:spPr>
          <a:xfrm>
            <a:off x="3343842" y="3415638"/>
            <a:ext cx="2809875" cy="1387207"/>
          </a:xfrm>
          <a:prstGeom prst="rect">
            <a:avLst/>
          </a:prstGeom>
        </p:spPr>
        <p:txBody>
          <a:bodyPr/>
          <a:lstStyle/>
          <a:p>
            <a:pPr marL="171450" indent="-171450">
              <a:buFont typeface="Arial" panose="020B0604020202020204" pitchFamily="34" charset="0"/>
              <a:buChar char="•"/>
            </a:pPr>
            <a:r>
              <a:rPr lang="en-US" sz="1200" dirty="0">
                <a:latin typeface="Nexa Book" panose="02000000000000000000"/>
                <a:ea typeface="Nexa" charset="0"/>
                <a:cs typeface="Nexa" charset="0"/>
              </a:rPr>
              <a:t>Supplies RNG to CNG and LNG to producer </a:t>
            </a:r>
          </a:p>
          <a:p>
            <a:pPr marL="171450" indent="-171450">
              <a:buFont typeface="Arial" panose="020B0604020202020204" pitchFamily="34" charset="0"/>
              <a:buChar char="•"/>
            </a:pPr>
            <a:r>
              <a:rPr lang="en-US" sz="1200" dirty="0">
                <a:latin typeface="Nexa Book" panose="02000000000000000000"/>
                <a:ea typeface="Nexa" charset="0"/>
                <a:cs typeface="Nexa" charset="0"/>
              </a:rPr>
              <a:t>Markets RINs and LCFS credit generated from CNG and LNG production</a:t>
            </a:r>
          </a:p>
          <a:p>
            <a:pPr marL="171450" indent="-171450">
              <a:buFont typeface="Arial" panose="020B0604020202020204" pitchFamily="34" charset="0"/>
              <a:buChar char="•"/>
            </a:pPr>
            <a:r>
              <a:rPr lang="en-US" sz="1200" dirty="0">
                <a:latin typeface="Nexa Book" panose="02000000000000000000"/>
                <a:ea typeface="Nexa" charset="0"/>
                <a:cs typeface="Nexa" charset="0"/>
              </a:rPr>
              <a:t>Provides Asset Management Services for EPA and CARB compliance</a:t>
            </a:r>
          </a:p>
        </p:txBody>
      </p:sp>
      <p:sp>
        <p:nvSpPr>
          <p:cNvPr id="9" name="TextBox 8"/>
          <p:cNvSpPr txBox="1"/>
          <p:nvPr/>
        </p:nvSpPr>
        <p:spPr bwMode="auto">
          <a:xfrm>
            <a:off x="3393256" y="3122890"/>
            <a:ext cx="2679192" cy="276999"/>
          </a:xfrm>
          <a:prstGeom prst="rect">
            <a:avLst/>
          </a:prstGeom>
          <a:solidFill>
            <a:schemeClr val="bg1"/>
          </a:solidFill>
          <a:ln w="12700">
            <a:solidFill>
              <a:schemeClr val="tx1"/>
            </a:solidFill>
            <a:miter lim="800000"/>
            <a:headEnd/>
            <a:tailEnd/>
          </a:ln>
        </p:spPr>
        <p:txBody>
          <a:bodyPr wrap="square" rtlCol="0" anchor="ctr">
            <a:spAutoFit/>
          </a:bodyPr>
          <a:lstStyle/>
          <a:p>
            <a:pPr algn="ctr"/>
            <a:r>
              <a:rPr lang="en-US" sz="1200" dirty="0">
                <a:latin typeface="Nexa Book" panose="02000000000000000000"/>
                <a:ea typeface="Nexa" charset="0"/>
                <a:cs typeface="Nexa" charset="0"/>
              </a:rPr>
              <a:t>RNG to Transportation</a:t>
            </a:r>
          </a:p>
        </p:txBody>
      </p:sp>
      <p:sp>
        <p:nvSpPr>
          <p:cNvPr id="10" name="TextBox 9"/>
          <p:cNvSpPr txBox="1"/>
          <p:nvPr/>
        </p:nvSpPr>
        <p:spPr bwMode="auto">
          <a:xfrm>
            <a:off x="543492" y="4846851"/>
            <a:ext cx="8468292" cy="338554"/>
          </a:xfrm>
          <a:prstGeom prst="rect">
            <a:avLst/>
          </a:prstGeom>
          <a:solidFill>
            <a:srgbClr val="00875E"/>
          </a:solidFill>
          <a:ln w="12700">
            <a:noFill/>
            <a:miter lim="800000"/>
            <a:headEnd/>
            <a:tailEnd/>
          </a:ln>
          <a:effectLst/>
        </p:spPr>
        <p:txBody>
          <a:bodyPr wrap="square" rtlCol="0" anchor="ctr">
            <a:spAutoFit/>
          </a:bodyPr>
          <a:lstStyle/>
          <a:p>
            <a:pPr algn="ctr"/>
            <a:r>
              <a:rPr lang="en-US" sz="1600" b="1" dirty="0">
                <a:solidFill>
                  <a:schemeClr val="bg1"/>
                </a:solidFill>
                <a:latin typeface="Nexa Bold" panose="02000000000000000000" pitchFamily="50" charset="0"/>
                <a:ea typeface="Nexa" charset="0"/>
                <a:cs typeface="Nexa" charset="0"/>
              </a:rPr>
              <a:t>Transaction History</a:t>
            </a:r>
          </a:p>
        </p:txBody>
      </p:sp>
      <p:sp>
        <p:nvSpPr>
          <p:cNvPr id="11" name="Content Placeholder 5"/>
          <p:cNvSpPr txBox="1">
            <a:spLocks/>
          </p:cNvSpPr>
          <p:nvPr/>
        </p:nvSpPr>
        <p:spPr>
          <a:xfrm>
            <a:off x="504825" y="5214340"/>
            <a:ext cx="2641988" cy="1096823"/>
          </a:xfrm>
          <a:prstGeom prst="rect">
            <a:avLst/>
          </a:prstGeom>
        </p:spPr>
        <p:txBody>
          <a:bodyPr/>
          <a:lstStyle/>
          <a:p>
            <a:pPr marL="114300" indent="-114300" eaLnBrk="0" fontAlgn="base" hangingPunct="0">
              <a:spcBef>
                <a:spcPts val="400"/>
              </a:spcBef>
              <a:spcAft>
                <a:spcPct val="0"/>
              </a:spcAft>
              <a:buFont typeface="Arial" pitchFamily="34" charset="0"/>
              <a:buChar char="•"/>
            </a:pPr>
            <a:r>
              <a:rPr lang="en-US" sz="1200" dirty="0">
                <a:latin typeface="Nexa Book" panose="02000000000000000000"/>
                <a:ea typeface="Nexa" charset="0"/>
                <a:cs typeface="Nexa" charset="0"/>
              </a:rPr>
              <a:t>EM was of the largest suppliers of RPS qualifying RNG to the California Market </a:t>
            </a:r>
          </a:p>
        </p:txBody>
      </p:sp>
      <p:sp>
        <p:nvSpPr>
          <p:cNvPr id="12" name="Content Placeholder 5"/>
          <p:cNvSpPr txBox="1">
            <a:spLocks/>
          </p:cNvSpPr>
          <p:nvPr/>
        </p:nvSpPr>
        <p:spPr>
          <a:xfrm>
            <a:off x="3393256" y="5214341"/>
            <a:ext cx="2641988" cy="1096823"/>
          </a:xfrm>
          <a:prstGeom prst="rect">
            <a:avLst/>
          </a:prstGeom>
        </p:spPr>
        <p:txBody>
          <a:bodyPr/>
          <a:lstStyle/>
          <a:p>
            <a:pPr marL="114300" indent="-114300" eaLnBrk="0" fontAlgn="base" hangingPunct="0">
              <a:spcBef>
                <a:spcPts val="400"/>
              </a:spcBef>
              <a:spcAft>
                <a:spcPct val="0"/>
              </a:spcAft>
              <a:buFont typeface="Arial" pitchFamily="34" charset="0"/>
              <a:buChar char="•"/>
            </a:pPr>
            <a:r>
              <a:rPr lang="en-US" sz="1200" dirty="0">
                <a:latin typeface="Nexa Book" panose="02000000000000000000"/>
                <a:ea typeface="Nexa" charset="0"/>
                <a:cs typeface="Nexa" charset="0"/>
              </a:rPr>
              <a:t>Over 60 million RINs transacted to date</a:t>
            </a:r>
          </a:p>
          <a:p>
            <a:pPr marL="114300" indent="-114300" eaLnBrk="0" fontAlgn="base" hangingPunct="0">
              <a:spcBef>
                <a:spcPts val="400"/>
              </a:spcBef>
              <a:spcAft>
                <a:spcPct val="0"/>
              </a:spcAft>
              <a:buFont typeface="Arial" pitchFamily="34" charset="0"/>
              <a:buChar char="•"/>
            </a:pPr>
            <a:r>
              <a:rPr lang="en-US" sz="1200" dirty="0">
                <a:latin typeface="Nexa Book" panose="02000000000000000000"/>
                <a:ea typeface="Nexa" charset="0"/>
                <a:cs typeface="Nexa" charset="0"/>
              </a:rPr>
              <a:t>First to register landfill RNG facility with a specific Carbon Intensity under LCFS</a:t>
            </a:r>
          </a:p>
          <a:p>
            <a:pPr marL="114300" indent="-114300" eaLnBrk="0" fontAlgn="base" hangingPunct="0">
              <a:spcBef>
                <a:spcPts val="400"/>
              </a:spcBef>
              <a:spcAft>
                <a:spcPct val="0"/>
              </a:spcAft>
              <a:buFont typeface="Arial" pitchFamily="34" charset="0"/>
              <a:buChar char="•"/>
            </a:pPr>
            <a:r>
              <a:rPr lang="en-US" sz="1200" dirty="0">
                <a:latin typeface="Nexa Book" panose="02000000000000000000"/>
                <a:ea typeface="Nexa" charset="0"/>
                <a:cs typeface="Nexa" charset="0"/>
              </a:rPr>
              <a:t>Largest Supplier of D3 RINs to 2 of the 3 largest refiners in US</a:t>
            </a:r>
          </a:p>
          <a:p>
            <a:pPr marL="91440" indent="-91440" defTabSz="444500" fontAlgn="base">
              <a:lnSpc>
                <a:spcPct val="90000"/>
              </a:lnSpc>
              <a:spcBef>
                <a:spcPct val="0"/>
              </a:spcBef>
              <a:spcAft>
                <a:spcPct val="35000"/>
              </a:spcAft>
            </a:pPr>
            <a:endParaRPr lang="en-US" sz="1200" kern="0" dirty="0">
              <a:latin typeface="Nexa Book" panose="02000000000000000000"/>
              <a:ea typeface="Nexa" charset="0"/>
              <a:cs typeface="Nexa" charset="0"/>
            </a:endParaRPr>
          </a:p>
        </p:txBody>
      </p:sp>
      <p:sp>
        <p:nvSpPr>
          <p:cNvPr id="13" name="Content Placeholder 5"/>
          <p:cNvSpPr txBox="1">
            <a:spLocks/>
          </p:cNvSpPr>
          <p:nvPr/>
        </p:nvSpPr>
        <p:spPr>
          <a:xfrm>
            <a:off x="6169770" y="5214341"/>
            <a:ext cx="2842014" cy="1420673"/>
          </a:xfrm>
          <a:prstGeom prst="rect">
            <a:avLst/>
          </a:prstGeom>
        </p:spPr>
        <p:txBody>
          <a:bodyPr/>
          <a:lstStyle/>
          <a:p>
            <a:pPr marL="114300" indent="-114300" eaLnBrk="0" fontAlgn="base" hangingPunct="0">
              <a:spcBef>
                <a:spcPts val="400"/>
              </a:spcBef>
              <a:spcAft>
                <a:spcPct val="0"/>
              </a:spcAft>
              <a:buFont typeface="Arial" pitchFamily="34" charset="0"/>
              <a:buChar char="•"/>
            </a:pPr>
            <a:r>
              <a:rPr lang="en-US" sz="1200" dirty="0">
                <a:latin typeface="Nexa Book" panose="02000000000000000000"/>
                <a:ea typeface="Nexa" charset="0"/>
                <a:cs typeface="Nexa" charset="0"/>
              </a:rPr>
              <a:t>Supplied over 3MM dekatherms of RNG credits to voluntary buyers.</a:t>
            </a:r>
          </a:p>
          <a:p>
            <a:pPr marL="114300" indent="-114300" eaLnBrk="0" fontAlgn="base" hangingPunct="0">
              <a:spcBef>
                <a:spcPts val="400"/>
              </a:spcBef>
              <a:spcAft>
                <a:spcPct val="0"/>
              </a:spcAft>
              <a:buFont typeface="Arial" pitchFamily="34" charset="0"/>
              <a:buChar char="•"/>
            </a:pPr>
            <a:r>
              <a:rPr lang="en-US" sz="1200" dirty="0">
                <a:latin typeface="Nexa Book" panose="02000000000000000000"/>
                <a:ea typeface="Nexa" charset="0"/>
                <a:cs typeface="Nexa" charset="0"/>
              </a:rPr>
              <a:t>Contracted 15 year off-take with Fortune 10 buyer for RNG needs associated with fuel cells </a:t>
            </a:r>
          </a:p>
        </p:txBody>
      </p:sp>
      <p:sp>
        <p:nvSpPr>
          <p:cNvPr id="14" name="Content Placeholder 5"/>
          <p:cNvSpPr txBox="1">
            <a:spLocks/>
          </p:cNvSpPr>
          <p:nvPr/>
        </p:nvSpPr>
        <p:spPr>
          <a:xfrm>
            <a:off x="6163242" y="3430708"/>
            <a:ext cx="2809875" cy="1387207"/>
          </a:xfrm>
          <a:prstGeom prst="rect">
            <a:avLst/>
          </a:prstGeom>
        </p:spPr>
        <p:txBody>
          <a:bodyPr/>
          <a:lstStyle/>
          <a:p>
            <a:pPr marL="171450" indent="-171450">
              <a:buFont typeface="Arial" panose="020B0604020202020204" pitchFamily="34" charset="0"/>
              <a:buChar char="•"/>
            </a:pPr>
            <a:r>
              <a:rPr lang="en-US" sz="1200" dirty="0">
                <a:latin typeface="Nexa Book" panose="02000000000000000000"/>
                <a:ea typeface="Nexa" charset="0"/>
                <a:cs typeface="Nexa" charset="0"/>
              </a:rPr>
              <a:t>Pioneered the supply of RNG to voluntary buyers.</a:t>
            </a:r>
          </a:p>
          <a:p>
            <a:pPr marL="171450" indent="-171450">
              <a:buFont typeface="Arial" panose="020B0604020202020204" pitchFamily="34" charset="0"/>
              <a:buChar char="•"/>
            </a:pPr>
            <a:r>
              <a:rPr lang="en-US" sz="1200" dirty="0">
                <a:latin typeface="Nexa Book" panose="02000000000000000000"/>
                <a:ea typeface="Nexa" charset="0"/>
                <a:cs typeface="Nexa" charset="0"/>
              </a:rPr>
              <a:t>Markets  Green-e approved RNG derived Environmental Attributes as a low cost solution</a:t>
            </a:r>
          </a:p>
          <a:p>
            <a:pPr marL="171450" indent="-171450">
              <a:buFont typeface="Arial" panose="020B0604020202020204" pitchFamily="34" charset="0"/>
              <a:buChar char="•"/>
            </a:pPr>
            <a:r>
              <a:rPr lang="en-US" sz="1200" dirty="0">
                <a:latin typeface="Nexa Book" panose="02000000000000000000"/>
                <a:ea typeface="Nexa" charset="0"/>
                <a:cs typeface="Nexa" charset="0"/>
              </a:rPr>
              <a:t>Markets long term, fixed priced RNG to voluntary buyers</a:t>
            </a:r>
          </a:p>
        </p:txBody>
      </p:sp>
      <p:sp>
        <p:nvSpPr>
          <p:cNvPr id="15" name="TextBox 14"/>
          <p:cNvSpPr txBox="1"/>
          <p:nvPr/>
        </p:nvSpPr>
        <p:spPr bwMode="auto">
          <a:xfrm>
            <a:off x="504825" y="2737538"/>
            <a:ext cx="8468292" cy="338554"/>
          </a:xfrm>
          <a:prstGeom prst="rect">
            <a:avLst/>
          </a:prstGeom>
          <a:solidFill>
            <a:srgbClr val="00875E"/>
          </a:solidFill>
          <a:ln w="12700">
            <a:noFill/>
            <a:miter lim="800000"/>
            <a:headEnd/>
            <a:tailEnd/>
          </a:ln>
          <a:effectLst/>
        </p:spPr>
        <p:txBody>
          <a:bodyPr wrap="square" rtlCol="0" anchor="ctr">
            <a:spAutoFit/>
          </a:bodyPr>
          <a:lstStyle/>
          <a:p>
            <a:pPr algn="ctr"/>
            <a:r>
              <a:rPr lang="en-US" sz="1600" b="1" dirty="0">
                <a:solidFill>
                  <a:schemeClr val="bg1"/>
                </a:solidFill>
                <a:latin typeface="Nexa Bold" panose="02000000000000000000" pitchFamily="50" charset="0"/>
                <a:ea typeface="Nexa" charset="0"/>
                <a:cs typeface="Nexa" charset="0"/>
              </a:rPr>
              <a:t>Three Business Lines</a:t>
            </a:r>
          </a:p>
        </p:txBody>
      </p:sp>
    </p:spTree>
    <p:extLst>
      <p:ext uri="{BB962C8B-B14F-4D97-AF65-F5344CB8AC3E}">
        <p14:creationId xmlns:p14="http://schemas.microsoft.com/office/powerpoint/2010/main" val="3979322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48" y="1101789"/>
            <a:ext cx="8393504" cy="5625406"/>
          </a:xfrm>
        </p:spPr>
        <p:txBody>
          <a:bodyPr/>
          <a:lstStyle/>
          <a:p>
            <a:pPr>
              <a:spcBef>
                <a:spcPts val="600"/>
              </a:spcBef>
              <a:spcAft>
                <a:spcPts val="0"/>
              </a:spcAft>
            </a:pPr>
            <a:r>
              <a:rPr lang="en-US" sz="1550" dirty="0">
                <a:latin typeface="Nexa Book" panose="02000000000000000000" pitchFamily="50" charset="0"/>
              </a:rPr>
              <a:t>The RFS program is a federal policy that requires a certain volume of renewable fuel to replace or reduce the quantity of petroleum-based transportation fuel, heating oil or jet fuel</a:t>
            </a:r>
          </a:p>
          <a:p>
            <a:pPr>
              <a:spcBef>
                <a:spcPts val="600"/>
              </a:spcBef>
              <a:spcAft>
                <a:spcPts val="0"/>
              </a:spcAft>
            </a:pPr>
            <a:r>
              <a:rPr lang="en-US" sz="1550" dirty="0">
                <a:latin typeface="Nexa Book" panose="02000000000000000000" pitchFamily="50" charset="0"/>
              </a:rPr>
              <a:t>Mandatory participants are called “obligated parties” and consists of US refiners and importers of gasoline and diesel</a:t>
            </a:r>
          </a:p>
          <a:p>
            <a:pPr>
              <a:spcBef>
                <a:spcPts val="600"/>
              </a:spcBef>
              <a:spcAft>
                <a:spcPts val="0"/>
              </a:spcAft>
            </a:pPr>
            <a:r>
              <a:rPr lang="en-US" sz="1550" dirty="0">
                <a:latin typeface="Nexa Book" panose="02000000000000000000" pitchFamily="50" charset="0"/>
              </a:rPr>
              <a:t>There are 4 renewable fuel types – each assigned a category code under the RFS2</a:t>
            </a:r>
          </a:p>
          <a:p>
            <a:pPr lvl="1"/>
            <a:r>
              <a:rPr lang="en-US" sz="1550" dirty="0">
                <a:latin typeface="Nexa Book" panose="02000000000000000000" pitchFamily="50" charset="0"/>
              </a:rPr>
              <a:t>Cellulosic biofuel - classified a D3 (e.g., cellulosic biofuel) or D7 (cellulosic diesel)</a:t>
            </a:r>
          </a:p>
          <a:p>
            <a:pPr lvl="1"/>
            <a:r>
              <a:rPr lang="en-US" sz="1550" dirty="0">
                <a:latin typeface="Nexa Book" panose="02000000000000000000" pitchFamily="50" charset="0"/>
              </a:rPr>
              <a:t>Biomass-based diesel - classified a D4</a:t>
            </a:r>
          </a:p>
          <a:p>
            <a:pPr lvl="1"/>
            <a:r>
              <a:rPr lang="en-US" sz="1550" dirty="0">
                <a:latin typeface="Nexa Book" panose="02000000000000000000" pitchFamily="50" charset="0"/>
              </a:rPr>
              <a:t>Advanced biofuel - classified  a D5</a:t>
            </a:r>
          </a:p>
          <a:p>
            <a:pPr lvl="1"/>
            <a:r>
              <a:rPr lang="en-US" sz="1550" dirty="0">
                <a:latin typeface="Nexa Book" panose="02000000000000000000" pitchFamily="50" charset="0"/>
              </a:rPr>
              <a:t>Renewable fuel (non-advanced/conventional biofuel) - classified a D6 </a:t>
            </a:r>
          </a:p>
          <a:p>
            <a:r>
              <a:rPr lang="en-US" sz="1550" dirty="0">
                <a:latin typeface="Nexa Book" panose="02000000000000000000" pitchFamily="50" charset="0"/>
              </a:rPr>
              <a:t>Renewable Identification Numbers (RINs) are the credits that obligated parties use to demonstrate compliance </a:t>
            </a:r>
          </a:p>
          <a:p>
            <a:pPr>
              <a:spcBef>
                <a:spcPts val="600"/>
              </a:spcBef>
              <a:spcAft>
                <a:spcPts val="0"/>
              </a:spcAft>
            </a:pPr>
            <a:r>
              <a:rPr lang="en-US" sz="1550" dirty="0">
                <a:latin typeface="Nexa Book" panose="02000000000000000000" pitchFamily="50" charset="0"/>
              </a:rPr>
              <a:t>Obligated parties must obtain sufficient RINs for each category in order to demonstrate compliance with the annual obligation</a:t>
            </a:r>
          </a:p>
          <a:p>
            <a:pPr>
              <a:spcBef>
                <a:spcPts val="600"/>
              </a:spcBef>
              <a:spcAft>
                <a:spcPts val="0"/>
              </a:spcAft>
            </a:pPr>
            <a:r>
              <a:rPr lang="en-US" sz="1550" dirty="0">
                <a:latin typeface="Nexa Book" panose="02000000000000000000" pitchFamily="50" charset="0"/>
              </a:rPr>
              <a:t>The EPA resets the Renewable Volume Obligation (RVO) annually thereby establishing the number of RINs each Obligated Party must retire for the following calendar year</a:t>
            </a:r>
          </a:p>
          <a:p>
            <a:pPr>
              <a:spcBef>
                <a:spcPts val="600"/>
              </a:spcBef>
              <a:spcAft>
                <a:spcPts val="0"/>
              </a:spcAft>
            </a:pPr>
            <a:r>
              <a:rPr lang="en-US" sz="1550" dirty="0">
                <a:latin typeface="Nexa Book" panose="02000000000000000000" pitchFamily="50" charset="0"/>
              </a:rPr>
              <a:t>There is no “sunset” date to RFS</a:t>
            </a:r>
          </a:p>
        </p:txBody>
      </p:sp>
      <p:sp>
        <p:nvSpPr>
          <p:cNvPr id="3" name="Title 2"/>
          <p:cNvSpPr>
            <a:spLocks noGrp="1"/>
          </p:cNvSpPr>
          <p:nvPr>
            <p:ph type="title"/>
          </p:nvPr>
        </p:nvSpPr>
        <p:spPr>
          <a:xfrm>
            <a:off x="504824" y="-1587"/>
            <a:ext cx="7183238" cy="954087"/>
          </a:xfrm>
        </p:spPr>
        <p:txBody>
          <a:bodyPr/>
          <a:lstStyle/>
          <a:p>
            <a:r>
              <a:rPr lang="en-US" sz="2000" dirty="0">
                <a:latin typeface="Nexa Book" panose="02000000000000000000" pitchFamily="50" charset="0"/>
              </a:rPr>
              <a:t/>
            </a:r>
            <a:br>
              <a:rPr lang="en-US" sz="2000" dirty="0">
                <a:latin typeface="Nexa Book" panose="02000000000000000000" pitchFamily="50" charset="0"/>
              </a:rPr>
            </a:br>
            <a:r>
              <a:rPr lang="en-US" sz="2000" dirty="0">
                <a:latin typeface="Nexa Book" panose="02000000000000000000" pitchFamily="50" charset="0"/>
              </a:rPr>
              <a:t/>
            </a:r>
            <a:br>
              <a:rPr lang="en-US" sz="2000" dirty="0">
                <a:latin typeface="Nexa Book" panose="02000000000000000000" pitchFamily="50" charset="0"/>
              </a:rPr>
            </a:br>
            <a:r>
              <a:rPr lang="en-US" sz="2000" dirty="0">
                <a:latin typeface="Nexa Book" panose="02000000000000000000" pitchFamily="50" charset="0"/>
              </a:rPr>
              <a:t>Key Points of the US Renewable Fuel Standard </a:t>
            </a:r>
            <a:br>
              <a:rPr lang="en-US" sz="2000" dirty="0">
                <a:latin typeface="Nexa Book" panose="02000000000000000000" pitchFamily="50" charset="0"/>
              </a:rPr>
            </a:br>
            <a:endParaRPr lang="en-US" sz="2000" dirty="0">
              <a:latin typeface="Nexa Book" panose="02000000000000000000" pitchFamily="50" charset="0"/>
            </a:endParaRPr>
          </a:p>
        </p:txBody>
      </p:sp>
      <p:sp>
        <p:nvSpPr>
          <p:cNvPr id="4" name="TextBox 3"/>
          <p:cNvSpPr txBox="1"/>
          <p:nvPr/>
        </p:nvSpPr>
        <p:spPr bwMode="auto">
          <a:xfrm>
            <a:off x="7791513" y="6596390"/>
            <a:ext cx="184731" cy="261610"/>
          </a:xfrm>
          <a:prstGeom prst="rect">
            <a:avLst/>
          </a:prstGeom>
          <a:solidFill>
            <a:schemeClr val="bg1"/>
          </a:solidFill>
          <a:ln w="12700">
            <a:noFill/>
            <a:miter lim="800000"/>
            <a:headEnd/>
            <a:tailEnd/>
          </a:ln>
        </p:spPr>
        <p:txBody>
          <a:bodyPr wrap="none" rtlCol="0">
            <a:spAutoFit/>
          </a:bodyPr>
          <a:lstStyle/>
          <a:p>
            <a:pPr algn="ctr"/>
            <a:endParaRPr lang="en-US" sz="1100" dirty="0">
              <a:solidFill>
                <a:schemeClr val="tx1">
                  <a:lumMod val="75000"/>
                  <a:lumOff val="25000"/>
                </a:schemeClr>
              </a:solidFill>
              <a:latin typeface="Calibri" pitchFamily="34" charset="0"/>
            </a:endParaRPr>
          </a:p>
        </p:txBody>
      </p:sp>
    </p:spTree>
    <p:extLst>
      <p:ext uri="{BB962C8B-B14F-4D97-AF65-F5344CB8AC3E}">
        <p14:creationId xmlns:p14="http://schemas.microsoft.com/office/powerpoint/2010/main" val="1673070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48" y="1101789"/>
            <a:ext cx="8393504" cy="5625406"/>
          </a:xfrm>
        </p:spPr>
        <p:txBody>
          <a:bodyPr/>
          <a:lstStyle/>
          <a:p>
            <a:pPr>
              <a:spcBef>
                <a:spcPts val="600"/>
              </a:spcBef>
              <a:spcAft>
                <a:spcPts val="0"/>
              </a:spcAft>
              <a:buNone/>
            </a:pPr>
            <a:r>
              <a:rPr lang="en-US" sz="1800" b="1" dirty="0">
                <a:solidFill>
                  <a:schemeClr val="accent1"/>
                </a:solidFill>
              </a:rPr>
              <a:t>Renewable Fuel Standard (RFS)</a:t>
            </a:r>
            <a:endParaRPr lang="en-US" sz="1800" dirty="0">
              <a:solidFill>
                <a:schemeClr val="accent1"/>
              </a:solidFill>
            </a:endParaRPr>
          </a:p>
          <a:p>
            <a:pPr>
              <a:spcBef>
                <a:spcPts val="600"/>
              </a:spcBef>
              <a:spcAft>
                <a:spcPts val="0"/>
              </a:spcAft>
            </a:pPr>
            <a:r>
              <a:rPr lang="en-US" sz="1800" i="1" dirty="0"/>
              <a:t>Goal: to </a:t>
            </a:r>
            <a:r>
              <a:rPr lang="en-US" sz="1800" b="1" i="1" dirty="0"/>
              <a:t>reach 36,000,000,000 gallons of renewable fuel </a:t>
            </a:r>
            <a:r>
              <a:rPr lang="en-US" sz="1800" i="1" dirty="0"/>
              <a:t>in the fuel pool by 2022</a:t>
            </a:r>
          </a:p>
          <a:p>
            <a:pPr>
              <a:spcBef>
                <a:spcPts val="600"/>
              </a:spcBef>
              <a:spcAft>
                <a:spcPts val="0"/>
              </a:spcAft>
            </a:pPr>
            <a:r>
              <a:rPr lang="en-US" sz="1800" dirty="0"/>
              <a:t>Enforced by </a:t>
            </a:r>
            <a:r>
              <a:rPr lang="en-US" sz="1800" b="1" dirty="0"/>
              <a:t>EPA</a:t>
            </a:r>
            <a:r>
              <a:rPr lang="en-US" sz="1800" dirty="0"/>
              <a:t> Renewable Identification Numbers (</a:t>
            </a:r>
            <a:r>
              <a:rPr lang="en-US" sz="1800" b="1" dirty="0"/>
              <a:t>RINs</a:t>
            </a:r>
            <a:r>
              <a:rPr lang="en-US" sz="1800" dirty="0"/>
              <a:t>)</a:t>
            </a:r>
            <a:r>
              <a:rPr lang="en-US" sz="1800" b="1" dirty="0"/>
              <a:t> </a:t>
            </a:r>
            <a:r>
              <a:rPr lang="en-US" sz="1800" dirty="0"/>
              <a:t>represent 1 ethanol-gallon-equivalent of renewable fuel</a:t>
            </a:r>
          </a:p>
          <a:p>
            <a:pPr>
              <a:spcBef>
                <a:spcPts val="600"/>
              </a:spcBef>
              <a:spcAft>
                <a:spcPts val="0"/>
              </a:spcAft>
            </a:pPr>
            <a:r>
              <a:rPr lang="en-US" sz="1800" dirty="0"/>
              <a:t>RNG earns </a:t>
            </a:r>
            <a:r>
              <a:rPr lang="en-US" sz="1800" b="1" dirty="0"/>
              <a:t>11.727 RINs/dth</a:t>
            </a:r>
          </a:p>
          <a:p>
            <a:pPr>
              <a:spcBef>
                <a:spcPts val="600"/>
              </a:spcBef>
              <a:spcAft>
                <a:spcPts val="0"/>
              </a:spcAft>
              <a:buNone/>
            </a:pPr>
            <a:endParaRPr lang="en-US" sz="1800" dirty="0"/>
          </a:p>
          <a:p>
            <a:pPr>
              <a:spcBef>
                <a:spcPts val="600"/>
              </a:spcBef>
              <a:spcAft>
                <a:spcPts val="0"/>
              </a:spcAft>
              <a:buNone/>
            </a:pPr>
            <a:r>
              <a:rPr lang="en-US" sz="1800" b="1" dirty="0">
                <a:solidFill>
                  <a:schemeClr val="accent1"/>
                </a:solidFill>
              </a:rPr>
              <a:t>Low-Carbon Fuel Standard (LCFS)</a:t>
            </a:r>
            <a:endParaRPr lang="en-US" sz="1800" dirty="0">
              <a:solidFill>
                <a:schemeClr val="accent1"/>
              </a:solidFill>
            </a:endParaRPr>
          </a:p>
          <a:p>
            <a:pPr>
              <a:spcBef>
                <a:spcPts val="600"/>
              </a:spcBef>
              <a:spcAft>
                <a:spcPts val="0"/>
              </a:spcAft>
            </a:pPr>
            <a:r>
              <a:rPr lang="en-US" sz="1800" i="1" dirty="0"/>
              <a:t>Goal: to </a:t>
            </a:r>
            <a:r>
              <a:rPr lang="en-US" sz="1800" b="1" i="1" dirty="0"/>
              <a:t>reduce the carbon intensity </a:t>
            </a:r>
            <a:r>
              <a:rPr lang="en-US" sz="1800" i="1" dirty="0"/>
              <a:t>of California fuels by 10% by 2020</a:t>
            </a:r>
          </a:p>
          <a:p>
            <a:pPr>
              <a:spcBef>
                <a:spcPts val="600"/>
              </a:spcBef>
              <a:spcAft>
                <a:spcPts val="0"/>
              </a:spcAft>
            </a:pPr>
            <a:r>
              <a:rPr lang="en-US" sz="1800" dirty="0"/>
              <a:t>Enforced by </a:t>
            </a:r>
            <a:r>
              <a:rPr lang="en-US" sz="1800" b="1" dirty="0"/>
              <a:t>California</a:t>
            </a:r>
            <a:r>
              <a:rPr lang="en-US" sz="1800" dirty="0"/>
              <a:t> </a:t>
            </a:r>
            <a:r>
              <a:rPr lang="en-US" sz="1800" b="1" dirty="0"/>
              <a:t>Air Resources Board</a:t>
            </a:r>
            <a:r>
              <a:rPr lang="en-US" sz="1800" dirty="0"/>
              <a:t> (state)</a:t>
            </a:r>
            <a:endParaRPr lang="en-US" sz="1800" b="1" dirty="0"/>
          </a:p>
          <a:p>
            <a:pPr>
              <a:spcBef>
                <a:spcPts val="600"/>
              </a:spcBef>
              <a:spcAft>
                <a:spcPts val="0"/>
              </a:spcAft>
            </a:pPr>
            <a:r>
              <a:rPr lang="en-US" sz="1800" b="1" dirty="0"/>
              <a:t>LCFS credits</a:t>
            </a:r>
            <a:r>
              <a:rPr lang="en-US" sz="1800" dirty="0"/>
              <a:t> represent 1 metric ton of CO</a:t>
            </a:r>
            <a:r>
              <a:rPr lang="en-US" sz="1800" baseline="-25000" dirty="0"/>
              <a:t>2</a:t>
            </a:r>
            <a:r>
              <a:rPr lang="en-US" sz="1800" dirty="0"/>
              <a:t> emissions reductions</a:t>
            </a:r>
          </a:p>
          <a:p>
            <a:pPr>
              <a:spcBef>
                <a:spcPts val="600"/>
              </a:spcBef>
              <a:spcAft>
                <a:spcPts val="0"/>
              </a:spcAft>
            </a:pPr>
            <a:r>
              <a:rPr lang="en-US" sz="1800" b="1" dirty="0"/>
              <a:t>Carbon intensity</a:t>
            </a:r>
            <a:r>
              <a:rPr lang="en-US" sz="1800" dirty="0"/>
              <a:t> is grams of CO</a:t>
            </a:r>
            <a:r>
              <a:rPr lang="en-US" sz="1800" baseline="-25000" dirty="0"/>
              <a:t>2</a:t>
            </a:r>
            <a:r>
              <a:rPr lang="en-US" sz="1800" dirty="0"/>
              <a:t> emitted per MJ</a:t>
            </a:r>
          </a:p>
          <a:p>
            <a:pPr>
              <a:spcBef>
                <a:spcPts val="600"/>
              </a:spcBef>
              <a:spcAft>
                <a:spcPts val="0"/>
              </a:spcAft>
            </a:pPr>
            <a:r>
              <a:rPr lang="en-US" sz="1800" dirty="0"/>
              <a:t>Landfill generated RNG earns ~</a:t>
            </a:r>
            <a:r>
              <a:rPr lang="en-US" sz="1800" b="1" dirty="0"/>
              <a:t> 0.03 Incremental LCFS credits/dth</a:t>
            </a:r>
            <a:r>
              <a:rPr lang="en-US" sz="1800" dirty="0"/>
              <a:t>, depending on carbon intensity*</a:t>
            </a:r>
            <a:endParaRPr lang="en-US" sz="1800" b="1" dirty="0">
              <a:solidFill>
                <a:srgbClr val="A50021"/>
              </a:solidFill>
            </a:endParaRPr>
          </a:p>
          <a:p>
            <a:pPr lvl="1">
              <a:spcBef>
                <a:spcPts val="600"/>
              </a:spcBef>
              <a:spcAft>
                <a:spcPts val="0"/>
              </a:spcAft>
              <a:buNone/>
            </a:pPr>
            <a:r>
              <a:rPr lang="en-US" sz="1100" i="1" dirty="0">
                <a:solidFill>
                  <a:schemeClr val="tx1">
                    <a:lumMod val="75000"/>
                    <a:lumOff val="25000"/>
                  </a:schemeClr>
                </a:solidFill>
              </a:rPr>
              <a:t>* 0.03 LCFS credits are incremental to LCFS credits generated from natural gas LNG and CNG when reporting under EM’s pathway.</a:t>
            </a:r>
          </a:p>
          <a:p>
            <a:pPr>
              <a:spcBef>
                <a:spcPts val="600"/>
              </a:spcBef>
              <a:spcAft>
                <a:spcPts val="0"/>
              </a:spcAft>
              <a:buNone/>
            </a:pPr>
            <a:endParaRPr lang="en-US" sz="1050" dirty="0"/>
          </a:p>
          <a:p>
            <a:pPr algn="ctr">
              <a:spcBef>
                <a:spcPts val="600"/>
              </a:spcBef>
              <a:spcAft>
                <a:spcPts val="0"/>
              </a:spcAft>
              <a:buNone/>
            </a:pPr>
            <a:r>
              <a:rPr lang="en-US" b="1" i="1" dirty="0">
                <a:solidFill>
                  <a:schemeClr val="accent1"/>
                </a:solidFill>
              </a:rPr>
              <a:t>Renewable transportation fuels used in California generate both RINs and LCFS Credits so long as the fuel is transported and consumed in CA</a:t>
            </a:r>
          </a:p>
        </p:txBody>
      </p:sp>
      <p:sp>
        <p:nvSpPr>
          <p:cNvPr id="3" name="Title 2"/>
          <p:cNvSpPr>
            <a:spLocks noGrp="1"/>
          </p:cNvSpPr>
          <p:nvPr>
            <p:ph type="title"/>
          </p:nvPr>
        </p:nvSpPr>
        <p:spPr>
          <a:xfrm>
            <a:off x="504824" y="-1587"/>
            <a:ext cx="7183238" cy="954087"/>
          </a:xfrm>
        </p:spPr>
        <p:txBody>
          <a:bodyPr/>
          <a:lstStyle/>
          <a:p>
            <a:r>
              <a:rPr lang="en-US" dirty="0"/>
              <a:t>Introduction to RFS and LCFS</a:t>
            </a:r>
            <a:br>
              <a:rPr lang="en-US" dirty="0"/>
            </a:br>
            <a:r>
              <a:rPr lang="en-US" sz="2000" dirty="0">
                <a:solidFill>
                  <a:schemeClr val="tx1">
                    <a:lumMod val="75000"/>
                    <a:lumOff val="25000"/>
                  </a:schemeClr>
                </a:solidFill>
              </a:rPr>
              <a:t>RFS and LCFS Both Incentivize Renewable Fuels in Transportation</a:t>
            </a:r>
            <a:endParaRPr lang="en-US" sz="1800" dirty="0"/>
          </a:p>
        </p:txBody>
      </p:sp>
      <p:sp>
        <p:nvSpPr>
          <p:cNvPr id="4" name="TextBox 3"/>
          <p:cNvSpPr txBox="1"/>
          <p:nvPr/>
        </p:nvSpPr>
        <p:spPr bwMode="auto">
          <a:xfrm>
            <a:off x="7791513" y="6596390"/>
            <a:ext cx="184731" cy="261610"/>
          </a:xfrm>
          <a:prstGeom prst="rect">
            <a:avLst/>
          </a:prstGeom>
          <a:solidFill>
            <a:schemeClr val="bg1"/>
          </a:solidFill>
          <a:ln w="12700">
            <a:noFill/>
            <a:miter lim="800000"/>
            <a:headEnd/>
            <a:tailEnd/>
          </a:ln>
        </p:spPr>
        <p:txBody>
          <a:bodyPr wrap="none" rtlCol="0">
            <a:spAutoFit/>
          </a:bodyPr>
          <a:lstStyle/>
          <a:p>
            <a:pPr algn="ctr"/>
            <a:endParaRPr lang="en-US" sz="1100" dirty="0">
              <a:solidFill>
                <a:schemeClr val="tx1">
                  <a:lumMod val="75000"/>
                  <a:lumOff val="25000"/>
                </a:schemeClr>
              </a:solidFill>
              <a:latin typeface="Calibri" pitchFamily="34" charset="0"/>
            </a:endParaRPr>
          </a:p>
        </p:txBody>
      </p:sp>
    </p:spTree>
    <p:extLst>
      <p:ext uri="{BB962C8B-B14F-4D97-AF65-F5344CB8AC3E}">
        <p14:creationId xmlns:p14="http://schemas.microsoft.com/office/powerpoint/2010/main" val="2933463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9"/>
          <p:cNvGrpSpPr/>
          <p:nvPr/>
        </p:nvGrpSpPr>
        <p:grpSpPr>
          <a:xfrm>
            <a:off x="1916118" y="1583247"/>
            <a:ext cx="6355080" cy="985070"/>
            <a:chOff x="1428961" y="1103907"/>
            <a:chExt cx="7150750" cy="933225"/>
          </a:xfrm>
        </p:grpSpPr>
        <p:cxnSp>
          <p:nvCxnSpPr>
            <p:cNvPr id="8" name="Straight Connector 7"/>
            <p:cNvCxnSpPr/>
            <p:nvPr/>
          </p:nvCxnSpPr>
          <p:spPr>
            <a:xfrm flipV="1">
              <a:off x="1428961" y="1104899"/>
              <a:ext cx="0" cy="876299"/>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577434" y="1103907"/>
              <a:ext cx="0" cy="876299"/>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428961" y="1109723"/>
              <a:ext cx="715075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798236" y="1524993"/>
              <a:ext cx="0" cy="444499"/>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011062" y="1524000"/>
              <a:ext cx="0" cy="444499"/>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22271" y="1528695"/>
              <a:ext cx="4189364"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bwMode="auto">
            <a:xfrm>
              <a:off x="1461326" y="1129306"/>
              <a:ext cx="7110702" cy="262420"/>
            </a:xfrm>
            <a:prstGeom prst="rect">
              <a:avLst/>
            </a:prstGeom>
            <a:noFill/>
            <a:ln w="12700">
              <a:noFill/>
              <a:miter lim="800000"/>
              <a:headEnd/>
              <a:tailEnd/>
            </a:ln>
          </p:spPr>
          <p:txBody>
            <a:bodyPr wrap="square" rtlCol="0">
              <a:spAutoFit/>
            </a:bodyPr>
            <a:lstStyle/>
            <a:p>
              <a:r>
                <a:rPr lang="en-US" sz="1200" b="1" dirty="0">
                  <a:latin typeface="Calibri" pitchFamily="34" charset="0"/>
                </a:rPr>
                <a:t>Conventional Renewable Fuels            +            Total Advanced            =           Total Renewable Fuels</a:t>
              </a:r>
            </a:p>
          </p:txBody>
        </p:sp>
        <p:sp>
          <p:nvSpPr>
            <p:cNvPr id="15" name="TextBox 14"/>
            <p:cNvSpPr txBox="1"/>
            <p:nvPr/>
          </p:nvSpPr>
          <p:spPr bwMode="auto">
            <a:xfrm>
              <a:off x="3931335" y="1512292"/>
              <a:ext cx="985617" cy="524840"/>
            </a:xfrm>
            <a:prstGeom prst="rect">
              <a:avLst/>
            </a:prstGeom>
            <a:noFill/>
            <a:ln w="12700">
              <a:noFill/>
              <a:miter lim="800000"/>
              <a:headEnd/>
              <a:tailEnd/>
            </a:ln>
          </p:spPr>
          <p:txBody>
            <a:bodyPr wrap="square" rtlCol="0">
              <a:spAutoFit/>
            </a:bodyPr>
            <a:lstStyle/>
            <a:p>
              <a:pPr algn="ctr"/>
              <a:r>
                <a:rPr lang="en-US" sz="1000" dirty="0">
                  <a:latin typeface="Calibri" pitchFamily="34" charset="0"/>
                </a:rPr>
                <a:t>Advanced Biomass</a:t>
              </a:r>
            </a:p>
            <a:p>
              <a:pPr algn="ctr"/>
              <a:r>
                <a:rPr lang="en-US" sz="1000" dirty="0">
                  <a:latin typeface="Calibri" pitchFamily="34" charset="0"/>
                </a:rPr>
                <a:t>Based Diesel </a:t>
              </a:r>
            </a:p>
          </p:txBody>
        </p:sp>
        <p:sp>
          <p:nvSpPr>
            <p:cNvPr id="16" name="TextBox 15"/>
            <p:cNvSpPr txBox="1"/>
            <p:nvPr/>
          </p:nvSpPr>
          <p:spPr bwMode="auto">
            <a:xfrm>
              <a:off x="3716060" y="1596225"/>
              <a:ext cx="274435" cy="307777"/>
            </a:xfrm>
            <a:prstGeom prst="rect">
              <a:avLst/>
            </a:prstGeom>
            <a:noFill/>
            <a:ln w="12700">
              <a:noFill/>
              <a:miter lim="800000"/>
              <a:headEnd/>
              <a:tailEnd/>
            </a:ln>
          </p:spPr>
          <p:txBody>
            <a:bodyPr wrap="none" rtlCol="0">
              <a:spAutoFit/>
            </a:bodyPr>
            <a:lstStyle/>
            <a:p>
              <a:pPr algn="ctr"/>
              <a:r>
                <a:rPr lang="en-US" sz="1400" dirty="0">
                  <a:latin typeface="Calibri" pitchFamily="34" charset="0"/>
                </a:rPr>
                <a:t>+</a:t>
              </a:r>
            </a:p>
          </p:txBody>
        </p:sp>
        <p:sp>
          <p:nvSpPr>
            <p:cNvPr id="17" name="TextBox 16"/>
            <p:cNvSpPr txBox="1"/>
            <p:nvPr/>
          </p:nvSpPr>
          <p:spPr bwMode="auto">
            <a:xfrm>
              <a:off x="4851886" y="1597219"/>
              <a:ext cx="274435" cy="307777"/>
            </a:xfrm>
            <a:prstGeom prst="rect">
              <a:avLst/>
            </a:prstGeom>
            <a:noFill/>
            <a:ln w="12700">
              <a:noFill/>
              <a:miter lim="800000"/>
              <a:headEnd/>
              <a:tailEnd/>
            </a:ln>
          </p:spPr>
          <p:txBody>
            <a:bodyPr wrap="none" rtlCol="0">
              <a:spAutoFit/>
            </a:bodyPr>
            <a:lstStyle/>
            <a:p>
              <a:pPr algn="ctr"/>
              <a:r>
                <a:rPr lang="en-US" sz="1400" dirty="0">
                  <a:latin typeface="Calibri" pitchFamily="34" charset="0"/>
                </a:rPr>
                <a:t>+</a:t>
              </a:r>
            </a:p>
          </p:txBody>
        </p:sp>
        <p:sp>
          <p:nvSpPr>
            <p:cNvPr id="18" name="TextBox 17"/>
            <p:cNvSpPr txBox="1"/>
            <p:nvPr/>
          </p:nvSpPr>
          <p:spPr bwMode="auto">
            <a:xfrm>
              <a:off x="4916953" y="1500586"/>
              <a:ext cx="1003300" cy="524841"/>
            </a:xfrm>
            <a:prstGeom prst="rect">
              <a:avLst/>
            </a:prstGeom>
            <a:noFill/>
            <a:ln w="12700">
              <a:noFill/>
              <a:miter lim="800000"/>
              <a:headEnd/>
              <a:tailEnd/>
            </a:ln>
          </p:spPr>
          <p:txBody>
            <a:bodyPr wrap="square" rtlCol="0">
              <a:spAutoFit/>
            </a:bodyPr>
            <a:lstStyle/>
            <a:p>
              <a:pPr algn="ctr"/>
              <a:r>
                <a:rPr lang="en-US" sz="1000" dirty="0">
                  <a:latin typeface="Calibri" pitchFamily="34" charset="0"/>
                </a:rPr>
                <a:t>Non-Cellulosic</a:t>
              </a:r>
            </a:p>
            <a:p>
              <a:pPr algn="ctr"/>
              <a:r>
                <a:rPr lang="en-US" sz="1000" dirty="0">
                  <a:latin typeface="Calibri" pitchFamily="34" charset="0"/>
                </a:rPr>
                <a:t>Advanced</a:t>
              </a:r>
            </a:p>
          </p:txBody>
        </p:sp>
        <p:sp>
          <p:nvSpPr>
            <p:cNvPr id="19" name="TextBox 18"/>
            <p:cNvSpPr txBox="1"/>
            <p:nvPr/>
          </p:nvSpPr>
          <p:spPr bwMode="auto">
            <a:xfrm>
              <a:off x="2908022" y="1559118"/>
              <a:ext cx="889000" cy="379052"/>
            </a:xfrm>
            <a:prstGeom prst="rect">
              <a:avLst/>
            </a:prstGeom>
            <a:noFill/>
            <a:ln w="12700">
              <a:noFill/>
              <a:miter lim="800000"/>
              <a:headEnd/>
              <a:tailEnd/>
            </a:ln>
          </p:spPr>
          <p:txBody>
            <a:bodyPr wrap="square" rtlCol="0">
              <a:spAutoFit/>
            </a:bodyPr>
            <a:lstStyle/>
            <a:p>
              <a:pPr algn="ctr"/>
              <a:r>
                <a:rPr lang="en-US" sz="1000" dirty="0">
                  <a:latin typeface="Calibri" pitchFamily="34" charset="0"/>
                </a:rPr>
                <a:t>Cellulosic</a:t>
              </a:r>
            </a:p>
            <a:p>
              <a:pPr algn="ctr"/>
              <a:r>
                <a:rPr lang="en-US" sz="1000" dirty="0">
                  <a:latin typeface="Calibri" pitchFamily="34" charset="0"/>
                </a:rPr>
                <a:t>Advanced</a:t>
              </a:r>
            </a:p>
          </p:txBody>
        </p:sp>
        <p:sp>
          <p:nvSpPr>
            <p:cNvPr id="20" name="TextBox 19"/>
            <p:cNvSpPr txBox="1"/>
            <p:nvPr/>
          </p:nvSpPr>
          <p:spPr bwMode="auto">
            <a:xfrm>
              <a:off x="5993803" y="1574799"/>
              <a:ext cx="274435" cy="307777"/>
            </a:xfrm>
            <a:prstGeom prst="rect">
              <a:avLst/>
            </a:prstGeom>
            <a:noFill/>
            <a:ln w="12700">
              <a:noFill/>
              <a:miter lim="800000"/>
              <a:headEnd/>
              <a:tailEnd/>
            </a:ln>
          </p:spPr>
          <p:txBody>
            <a:bodyPr wrap="none" rtlCol="0">
              <a:spAutoFit/>
            </a:bodyPr>
            <a:lstStyle/>
            <a:p>
              <a:pPr algn="ctr"/>
              <a:r>
                <a:rPr lang="en-US" sz="1400" dirty="0">
                  <a:latin typeface="Calibri" pitchFamily="34" charset="0"/>
                </a:rPr>
                <a:t>=</a:t>
              </a:r>
            </a:p>
          </p:txBody>
        </p:sp>
        <p:sp>
          <p:nvSpPr>
            <p:cNvPr id="21" name="TextBox 20"/>
            <p:cNvSpPr txBox="1"/>
            <p:nvPr/>
          </p:nvSpPr>
          <p:spPr bwMode="auto">
            <a:xfrm>
              <a:off x="5866984" y="1577780"/>
              <a:ext cx="1092200" cy="379052"/>
            </a:xfrm>
            <a:prstGeom prst="rect">
              <a:avLst/>
            </a:prstGeom>
            <a:noFill/>
            <a:ln w="12700">
              <a:noFill/>
              <a:miter lim="800000"/>
              <a:headEnd/>
              <a:tailEnd/>
            </a:ln>
          </p:spPr>
          <p:txBody>
            <a:bodyPr wrap="square" rtlCol="0">
              <a:spAutoFit/>
            </a:bodyPr>
            <a:lstStyle/>
            <a:p>
              <a:pPr algn="ctr"/>
              <a:r>
                <a:rPr lang="en-US" sz="1000" dirty="0">
                  <a:latin typeface="Calibri" pitchFamily="34" charset="0"/>
                </a:rPr>
                <a:t>Total Advanced</a:t>
              </a:r>
            </a:p>
          </p:txBody>
        </p:sp>
      </p:grpSp>
      <p:sp>
        <p:nvSpPr>
          <p:cNvPr id="6" name="Title 2"/>
          <p:cNvSpPr>
            <a:spLocks noGrp="1"/>
          </p:cNvSpPr>
          <p:nvPr>
            <p:ph type="title"/>
          </p:nvPr>
        </p:nvSpPr>
        <p:spPr>
          <a:xfrm>
            <a:off x="504825" y="-1587"/>
            <a:ext cx="6603898" cy="954087"/>
          </a:xfrm>
        </p:spPr>
        <p:txBody>
          <a:bodyPr/>
          <a:lstStyle/>
          <a:p>
            <a:r>
              <a:rPr lang="en-US" dirty="0"/>
              <a:t>RFS Volume Standards</a:t>
            </a:r>
            <a:br>
              <a:rPr lang="en-US" dirty="0"/>
            </a:br>
            <a:r>
              <a:rPr lang="en-US" dirty="0"/>
              <a:t>Target Volume of 36 Billion by 2022</a:t>
            </a:r>
            <a:endParaRPr lang="en-US" sz="2000" dirty="0"/>
          </a:p>
        </p:txBody>
      </p:sp>
      <p:sp>
        <p:nvSpPr>
          <p:cNvPr id="2" name="TextBox 1"/>
          <p:cNvSpPr txBox="1"/>
          <p:nvPr/>
        </p:nvSpPr>
        <p:spPr bwMode="auto">
          <a:xfrm>
            <a:off x="1677489" y="1016228"/>
            <a:ext cx="6606104" cy="584775"/>
          </a:xfrm>
          <a:prstGeom prst="rect">
            <a:avLst/>
          </a:prstGeom>
          <a:noFill/>
          <a:ln w="12700">
            <a:noFill/>
            <a:miter lim="800000"/>
            <a:headEnd/>
            <a:tailEnd/>
          </a:ln>
        </p:spPr>
        <p:txBody>
          <a:bodyPr wrap="none" rtlCol="0">
            <a:spAutoFit/>
          </a:bodyPr>
          <a:lstStyle/>
          <a:p>
            <a:pPr algn="ctr"/>
            <a:r>
              <a:rPr lang="en-US" b="1" dirty="0">
                <a:solidFill>
                  <a:schemeClr val="tx1">
                    <a:lumMod val="75000"/>
                    <a:lumOff val="25000"/>
                  </a:schemeClr>
                </a:solidFill>
                <a:latin typeface="Calibri" pitchFamily="34" charset="0"/>
              </a:rPr>
              <a:t>Volume Standards as Set Forth in EISA</a:t>
            </a:r>
            <a:r>
              <a:rPr lang="en-US" dirty="0">
                <a:solidFill>
                  <a:schemeClr val="tx1">
                    <a:lumMod val="75000"/>
                    <a:lumOff val="25000"/>
                  </a:schemeClr>
                </a:solidFill>
                <a:latin typeface="Calibri" pitchFamily="34" charset="0"/>
              </a:rPr>
              <a:t> [billion gallons]</a:t>
            </a:r>
            <a:endParaRPr lang="en-US" b="1" dirty="0">
              <a:solidFill>
                <a:schemeClr val="tx1">
                  <a:lumMod val="75000"/>
                  <a:lumOff val="25000"/>
                </a:schemeClr>
              </a:solidFill>
              <a:latin typeface="Calibri" pitchFamily="34" charset="0"/>
            </a:endParaRPr>
          </a:p>
          <a:p>
            <a:pPr algn="ctr"/>
            <a:r>
              <a:rPr lang="en-US" sz="1400" b="1" i="1" dirty="0">
                <a:solidFill>
                  <a:schemeClr val="tx1">
                    <a:lumMod val="50000"/>
                    <a:lumOff val="50000"/>
                  </a:schemeClr>
                </a:solidFill>
                <a:latin typeface="Calibri" pitchFamily="34" charset="0"/>
              </a:rPr>
              <a:t>EPA sets actual standards each November; standards below are as published in the Act</a:t>
            </a:r>
          </a:p>
        </p:txBody>
      </p:sp>
      <p:graphicFrame>
        <p:nvGraphicFramePr>
          <p:cNvPr id="5" name="Table 4"/>
          <p:cNvGraphicFramePr>
            <a:graphicFrameLocks noGrp="1"/>
          </p:cNvGraphicFramePr>
          <p:nvPr>
            <p:extLst>
              <p:ext uri="{D42A27DB-BD31-4B8C-83A1-F6EECF244321}">
                <p14:modId xmlns:p14="http://schemas.microsoft.com/office/powerpoint/2010/main" val="1685763778"/>
              </p:ext>
            </p:extLst>
          </p:nvPr>
        </p:nvGraphicFramePr>
        <p:xfrm>
          <a:off x="1916118" y="2499944"/>
          <a:ext cx="6348254" cy="4201698"/>
        </p:xfrm>
        <a:graphic>
          <a:graphicData uri="http://schemas.openxmlformats.org/drawingml/2006/table">
            <a:tbl>
              <a:tblPr firstRow="1" bandRow="1">
                <a:tableStyleId>{5C22544A-7EE6-4342-B048-85BDC9FD1C3A}</a:tableStyleId>
              </a:tblPr>
              <a:tblGrid>
                <a:gridCol w="359482">
                  <a:extLst>
                    <a:ext uri="{9D8B030D-6E8A-4147-A177-3AD203B41FA5}">
                      <a16:colId xmlns:a16="http://schemas.microsoft.com/office/drawing/2014/main" xmlns="" val="20000"/>
                    </a:ext>
                  </a:extLst>
                </a:gridCol>
                <a:gridCol w="863126">
                  <a:extLst>
                    <a:ext uri="{9D8B030D-6E8A-4147-A177-3AD203B41FA5}">
                      <a16:colId xmlns:a16="http://schemas.microsoft.com/office/drawing/2014/main" xmlns="" val="20001"/>
                    </a:ext>
                  </a:extLst>
                </a:gridCol>
                <a:gridCol w="935765">
                  <a:extLst>
                    <a:ext uri="{9D8B030D-6E8A-4147-A177-3AD203B41FA5}">
                      <a16:colId xmlns:a16="http://schemas.microsoft.com/office/drawing/2014/main" xmlns="" val="20002"/>
                    </a:ext>
                  </a:extLst>
                </a:gridCol>
                <a:gridCol w="935765">
                  <a:extLst>
                    <a:ext uri="{9D8B030D-6E8A-4147-A177-3AD203B41FA5}">
                      <a16:colId xmlns:a16="http://schemas.microsoft.com/office/drawing/2014/main" xmlns="" val="20003"/>
                    </a:ext>
                  </a:extLst>
                </a:gridCol>
                <a:gridCol w="935765">
                  <a:extLst>
                    <a:ext uri="{9D8B030D-6E8A-4147-A177-3AD203B41FA5}">
                      <a16:colId xmlns:a16="http://schemas.microsoft.com/office/drawing/2014/main" xmlns="" val="20004"/>
                    </a:ext>
                  </a:extLst>
                </a:gridCol>
                <a:gridCol w="935765">
                  <a:extLst>
                    <a:ext uri="{9D8B030D-6E8A-4147-A177-3AD203B41FA5}">
                      <a16:colId xmlns:a16="http://schemas.microsoft.com/office/drawing/2014/main" xmlns="" val="20005"/>
                    </a:ext>
                  </a:extLst>
                </a:gridCol>
                <a:gridCol w="1382586">
                  <a:extLst>
                    <a:ext uri="{9D8B030D-6E8A-4147-A177-3AD203B41FA5}">
                      <a16:colId xmlns:a16="http://schemas.microsoft.com/office/drawing/2014/main" xmlns="" val="20006"/>
                    </a:ext>
                  </a:extLst>
                </a:gridCol>
              </a:tblGrid>
              <a:tr h="345952">
                <a:tc rowSpan="2">
                  <a:txBody>
                    <a:bodyPr/>
                    <a:lstStyle/>
                    <a:p>
                      <a:pPr algn="ctr"/>
                      <a:r>
                        <a:rPr lang="en-US" sz="800" dirty="0"/>
                        <a:t>Year</a:t>
                      </a:r>
                    </a:p>
                  </a:txBody>
                  <a:tcPr marL="18288" marR="18288" marT="18288" marB="18288" anchor="ctr">
                    <a:solidFill>
                      <a:schemeClr val="accent2"/>
                    </a:solidFill>
                  </a:tcPr>
                </a:tc>
                <a:tc rowSpan="2">
                  <a:txBody>
                    <a:bodyPr/>
                    <a:lstStyle/>
                    <a:p>
                      <a:pPr algn="ctr"/>
                      <a:r>
                        <a:rPr lang="en-US" sz="800" dirty="0"/>
                        <a:t>Conventional</a:t>
                      </a:r>
                      <a:r>
                        <a:rPr lang="en-US" sz="800" baseline="0" dirty="0"/>
                        <a:t> Renewable Fuels</a:t>
                      </a:r>
                    </a:p>
                    <a:p>
                      <a:pPr algn="ctr"/>
                      <a:r>
                        <a:rPr lang="en-US" sz="800" baseline="0" dirty="0"/>
                        <a:t>(D6) </a:t>
                      </a:r>
                      <a:endParaRPr lang="en-US" sz="800" dirty="0"/>
                    </a:p>
                  </a:txBody>
                  <a:tcPr marL="18288" marR="18288" marT="18288" marB="18288" anchor="ctr">
                    <a:solidFill>
                      <a:schemeClr val="accent2"/>
                    </a:solidFill>
                  </a:tcPr>
                </a:tc>
                <a:tc gridSpan="4">
                  <a:txBody>
                    <a:bodyPr/>
                    <a:lstStyle/>
                    <a:p>
                      <a:pPr algn="ctr"/>
                      <a:r>
                        <a:rPr lang="en-US" sz="800" dirty="0"/>
                        <a:t>Advanced </a:t>
                      </a:r>
                      <a:r>
                        <a:rPr lang="en-US" sz="800" dirty="0" err="1"/>
                        <a:t>Biofuels</a:t>
                      </a:r>
                      <a:endParaRPr lang="en-US" sz="800" dirty="0"/>
                    </a:p>
                    <a:p>
                      <a:pPr algn="ctr"/>
                      <a:r>
                        <a:rPr lang="en-US" sz="800" dirty="0"/>
                        <a:t>(D3, D4, D5)</a:t>
                      </a:r>
                    </a:p>
                  </a:txBody>
                  <a:tcPr marL="18288" marR="18288" marT="18288" marB="18288">
                    <a:lnB w="3810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US" sz="1600" dirty="0"/>
                    </a:p>
                  </a:txBody>
                  <a:tcPr/>
                </a:tc>
                <a:tc hMerge="1">
                  <a:txBody>
                    <a:bodyPr/>
                    <a:lstStyle/>
                    <a:p>
                      <a:pPr algn="ctr"/>
                      <a:endParaRPr lang="en-US" sz="1600" dirty="0"/>
                    </a:p>
                  </a:txBody>
                  <a:tcPr/>
                </a:tc>
                <a:tc hMerge="1">
                  <a:txBody>
                    <a:bodyPr/>
                    <a:lstStyle/>
                    <a:p>
                      <a:pPr algn="ctr"/>
                      <a:endParaRPr lang="en-US" sz="1600" dirty="0"/>
                    </a:p>
                  </a:txBody>
                  <a:tcPr/>
                </a:tc>
                <a:tc rowSpan="2">
                  <a:txBody>
                    <a:bodyPr/>
                    <a:lstStyle/>
                    <a:p>
                      <a:pPr algn="ctr"/>
                      <a:r>
                        <a:rPr lang="en-US" sz="800" dirty="0"/>
                        <a:t>Total </a:t>
                      </a:r>
                    </a:p>
                    <a:p>
                      <a:pPr algn="ctr"/>
                      <a:r>
                        <a:rPr lang="en-US" sz="800" dirty="0"/>
                        <a:t>Renewable</a:t>
                      </a:r>
                      <a:r>
                        <a:rPr lang="en-US" sz="800" baseline="0" dirty="0"/>
                        <a:t> </a:t>
                      </a:r>
                    </a:p>
                    <a:p>
                      <a:pPr algn="ctr"/>
                      <a:r>
                        <a:rPr lang="en-US" sz="800" baseline="0" dirty="0"/>
                        <a:t>Fuels</a:t>
                      </a:r>
                    </a:p>
                    <a:p>
                      <a:pPr algn="ctr"/>
                      <a:r>
                        <a:rPr lang="en-US" sz="800" baseline="0" dirty="0"/>
                        <a:t>(D3, D4, D5, D6)</a:t>
                      </a:r>
                      <a:endParaRPr lang="en-US" sz="800" dirty="0"/>
                    </a:p>
                  </a:txBody>
                  <a:tcPr marL="18288" marR="18288" marT="18288" marB="18288" anchor="ctr">
                    <a:solidFill>
                      <a:schemeClr val="accent2"/>
                    </a:solidFill>
                  </a:tcPr>
                </a:tc>
                <a:extLst>
                  <a:ext uri="{0D108BD9-81ED-4DB2-BD59-A6C34878D82A}">
                    <a16:rowId xmlns:a16="http://schemas.microsoft.com/office/drawing/2014/main" xmlns="" val="10000"/>
                  </a:ext>
                </a:extLst>
              </a:tr>
              <a:tr h="497876">
                <a:tc vMerge="1">
                  <a:txBody>
                    <a:bodyPr/>
                    <a:lstStyle/>
                    <a:p>
                      <a:endParaRPr lang="en-US"/>
                    </a:p>
                  </a:txBody>
                  <a:tcPr/>
                </a:tc>
                <a:tc vMerge="1">
                  <a:txBody>
                    <a:bodyPr/>
                    <a:lstStyle/>
                    <a:p>
                      <a:endParaRPr lang="en-US"/>
                    </a:p>
                  </a:txBody>
                  <a:tcPr/>
                </a:tc>
                <a:tc>
                  <a:txBody>
                    <a:bodyPr/>
                    <a:lstStyle/>
                    <a:p>
                      <a:pPr algn="ctr"/>
                      <a:r>
                        <a:rPr lang="en-US" sz="800" b="1" dirty="0">
                          <a:solidFill>
                            <a:schemeClr val="bg1"/>
                          </a:solidFill>
                        </a:rPr>
                        <a:t>Cellulosic</a:t>
                      </a:r>
                      <a:r>
                        <a:rPr lang="en-US" sz="800" b="1" baseline="0" dirty="0">
                          <a:solidFill>
                            <a:schemeClr val="bg1"/>
                          </a:solidFill>
                        </a:rPr>
                        <a:t> </a:t>
                      </a:r>
                      <a:r>
                        <a:rPr lang="en-US" sz="800" b="1" dirty="0">
                          <a:solidFill>
                            <a:schemeClr val="bg1"/>
                          </a:solidFill>
                        </a:rPr>
                        <a:t>Biofuel</a:t>
                      </a:r>
                    </a:p>
                    <a:p>
                      <a:pPr algn="ctr"/>
                      <a:r>
                        <a:rPr lang="en-US" sz="800" b="1" dirty="0">
                          <a:solidFill>
                            <a:schemeClr val="bg1"/>
                          </a:solidFill>
                        </a:rPr>
                        <a:t>(D3)</a:t>
                      </a:r>
                    </a:p>
                  </a:txBody>
                  <a:tcPr marL="18288" marR="18288" marT="18288" marB="18288" anchor="ctr">
                    <a:lnT w="38100" cap="flat" cmpd="sng" algn="ctr">
                      <a:solidFill>
                        <a:schemeClr val="bg1"/>
                      </a:solidFill>
                      <a:prstDash val="solid"/>
                      <a:round/>
                      <a:headEnd type="none" w="med" len="med"/>
                      <a:tailEnd type="none" w="med" len="med"/>
                    </a:lnT>
                    <a:solidFill>
                      <a:schemeClr val="bg1">
                        <a:lumMod val="50000"/>
                      </a:schemeClr>
                    </a:solidFill>
                  </a:tcPr>
                </a:tc>
                <a:tc>
                  <a:txBody>
                    <a:bodyPr/>
                    <a:lstStyle/>
                    <a:p>
                      <a:pPr algn="ctr"/>
                      <a:r>
                        <a:rPr lang="en-US" sz="800" b="1" dirty="0">
                          <a:solidFill>
                            <a:schemeClr val="bg1"/>
                          </a:solidFill>
                        </a:rPr>
                        <a:t>Biomass-Based Diesel </a:t>
                      </a:r>
                    </a:p>
                    <a:p>
                      <a:pPr algn="ctr"/>
                      <a:r>
                        <a:rPr lang="en-US" sz="800" b="1" dirty="0">
                          <a:solidFill>
                            <a:schemeClr val="bg1"/>
                          </a:solidFill>
                        </a:rPr>
                        <a:t>(D4)</a:t>
                      </a:r>
                    </a:p>
                  </a:txBody>
                  <a:tcPr marL="18288" marR="18288" marT="18288" marB="18288"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50000"/>
                      </a:schemeClr>
                    </a:solidFill>
                  </a:tcPr>
                </a:tc>
                <a:tc>
                  <a:txBody>
                    <a:bodyPr/>
                    <a:lstStyle/>
                    <a:p>
                      <a:pPr algn="ctr"/>
                      <a:r>
                        <a:rPr lang="en-US" sz="800" b="1" dirty="0">
                          <a:solidFill>
                            <a:schemeClr val="bg1"/>
                          </a:solidFill>
                        </a:rPr>
                        <a:t>Non-Cellulosic Advanced </a:t>
                      </a:r>
                    </a:p>
                    <a:p>
                      <a:pPr algn="ctr"/>
                      <a:r>
                        <a:rPr lang="en-US" sz="800" b="1" dirty="0">
                          <a:solidFill>
                            <a:schemeClr val="bg1"/>
                          </a:solidFill>
                        </a:rPr>
                        <a:t>(D5)</a:t>
                      </a:r>
                    </a:p>
                  </a:txBody>
                  <a:tcPr marL="18288" marR="18288"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50000"/>
                      </a:schemeClr>
                    </a:solidFill>
                  </a:tcPr>
                </a:tc>
                <a:tc>
                  <a:txBody>
                    <a:bodyPr/>
                    <a:lstStyle/>
                    <a:p>
                      <a:pPr algn="ctr"/>
                      <a:r>
                        <a:rPr lang="en-US" sz="800" b="1" dirty="0"/>
                        <a:t>Total Advanced </a:t>
                      </a:r>
                      <a:r>
                        <a:rPr lang="en-US" sz="800" b="1" dirty="0" err="1"/>
                        <a:t>Biofuels</a:t>
                      </a:r>
                      <a:endParaRPr lang="en-US" sz="800" b="1" dirty="0"/>
                    </a:p>
                  </a:txBody>
                  <a:tcPr marL="18288" marR="18288" marT="18288" marB="18288"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vMerge="1">
                  <a:txBody>
                    <a:bodyPr/>
                    <a:lstStyle/>
                    <a:p>
                      <a:endParaRPr lang="en-US"/>
                    </a:p>
                  </a:txBody>
                  <a:tcPr/>
                </a:tc>
                <a:extLst>
                  <a:ext uri="{0D108BD9-81ED-4DB2-BD59-A6C34878D82A}">
                    <a16:rowId xmlns:a16="http://schemas.microsoft.com/office/drawing/2014/main" xmlns="" val="10001"/>
                  </a:ext>
                </a:extLst>
              </a:tr>
              <a:tr h="223858">
                <a:tc>
                  <a:txBody>
                    <a:bodyPr/>
                    <a:lstStyle/>
                    <a:p>
                      <a:pPr algn="ctr"/>
                      <a:r>
                        <a:rPr lang="en-US" sz="800" b="0" i="0" dirty="0"/>
                        <a:t>2008</a:t>
                      </a:r>
                    </a:p>
                  </a:txBody>
                  <a:tcPr marL="18288" marR="18288" marT="18288" marB="18288"/>
                </a:tc>
                <a:tc>
                  <a:txBody>
                    <a:bodyPr/>
                    <a:lstStyle/>
                    <a:p>
                      <a:pPr algn="ctr"/>
                      <a:r>
                        <a:rPr lang="en-US" sz="800" b="0" i="0" dirty="0"/>
                        <a:t>9.0</a:t>
                      </a:r>
                    </a:p>
                  </a:txBody>
                  <a:tcPr marL="18288" marR="18288" marT="18288" marB="18288"/>
                </a:tc>
                <a:tc>
                  <a:txBody>
                    <a:bodyPr/>
                    <a:lstStyle/>
                    <a:p>
                      <a:pPr algn="ctr"/>
                      <a:endParaRPr lang="en-US" sz="800" b="0" i="0" dirty="0">
                        <a:solidFill>
                          <a:schemeClr val="bg1"/>
                        </a:solidFill>
                      </a:endParaRPr>
                    </a:p>
                  </a:txBody>
                  <a:tcPr marL="18288" marR="18288" marT="18288" marB="18288">
                    <a:solidFill>
                      <a:schemeClr val="bg1">
                        <a:lumMod val="50000"/>
                      </a:schemeClr>
                    </a:solidFill>
                  </a:tcPr>
                </a:tc>
                <a:tc>
                  <a:txBody>
                    <a:bodyPr/>
                    <a:lstStyle/>
                    <a:p>
                      <a:pPr algn="ctr"/>
                      <a:endParaRPr lang="en-US" sz="800" b="0" i="0" dirty="0">
                        <a:solidFill>
                          <a:schemeClr val="bg1"/>
                        </a:solidFill>
                      </a:endParaRPr>
                    </a:p>
                  </a:txBody>
                  <a:tcPr marL="18288" marR="18288" marT="18288" marB="18288">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endParaRPr lang="en-US" sz="800" b="0" i="0" dirty="0">
                        <a:solidFill>
                          <a:schemeClr val="bg1"/>
                        </a:solidFill>
                      </a:endParaRPr>
                    </a:p>
                  </a:txBody>
                  <a:tcPr marL="18288" marR="18288" marT="18288"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endParaRPr lang="en-US" sz="800" b="0" i="0" dirty="0"/>
                    </a:p>
                  </a:txBody>
                  <a:tcPr marL="18288" marR="18288" marT="18288" marB="18288">
                    <a:lnL w="12700" cap="flat" cmpd="sng" algn="ctr">
                      <a:solidFill>
                        <a:schemeClr val="bg1"/>
                      </a:solidFill>
                      <a:prstDash val="solid"/>
                      <a:round/>
                      <a:headEnd type="none" w="med" len="med"/>
                      <a:tailEnd type="none" w="med" len="med"/>
                    </a:lnL>
                  </a:tcPr>
                </a:tc>
                <a:tc>
                  <a:txBody>
                    <a:bodyPr/>
                    <a:lstStyle/>
                    <a:p>
                      <a:pPr algn="ctr"/>
                      <a:r>
                        <a:rPr lang="en-US" sz="800" b="0" i="0" dirty="0"/>
                        <a:t>9.0</a:t>
                      </a:r>
                    </a:p>
                  </a:txBody>
                  <a:tcPr marL="18288" marR="18288" marT="18288" marB="18288"/>
                </a:tc>
                <a:extLst>
                  <a:ext uri="{0D108BD9-81ED-4DB2-BD59-A6C34878D82A}">
                    <a16:rowId xmlns:a16="http://schemas.microsoft.com/office/drawing/2014/main" xmlns="" val="10002"/>
                  </a:ext>
                </a:extLst>
              </a:tr>
              <a:tr h="223858">
                <a:tc>
                  <a:txBody>
                    <a:bodyPr/>
                    <a:lstStyle/>
                    <a:p>
                      <a:pPr algn="ctr"/>
                      <a:r>
                        <a:rPr lang="en-US" sz="800" b="0" i="0" dirty="0"/>
                        <a:t>2009</a:t>
                      </a:r>
                    </a:p>
                  </a:txBody>
                  <a:tcPr marL="18288" marR="18288" marT="18288" marB="18288"/>
                </a:tc>
                <a:tc>
                  <a:txBody>
                    <a:bodyPr/>
                    <a:lstStyle/>
                    <a:p>
                      <a:pPr algn="ctr"/>
                      <a:r>
                        <a:rPr lang="en-US" sz="800" b="0" i="0" dirty="0"/>
                        <a:t>10.5</a:t>
                      </a:r>
                    </a:p>
                  </a:txBody>
                  <a:tcPr marL="18288" marR="18288" marT="18288" marB="18288"/>
                </a:tc>
                <a:tc>
                  <a:txBody>
                    <a:bodyPr/>
                    <a:lstStyle/>
                    <a:p>
                      <a:pPr algn="ctr"/>
                      <a:endParaRPr lang="en-US" sz="800" b="0" i="0" dirty="0"/>
                    </a:p>
                  </a:txBody>
                  <a:tcPr marL="18288" marR="18288" marT="18288" marB="18288">
                    <a:solidFill>
                      <a:schemeClr val="bg1">
                        <a:lumMod val="50000"/>
                      </a:schemeClr>
                    </a:solidFill>
                  </a:tcPr>
                </a:tc>
                <a:tc>
                  <a:txBody>
                    <a:bodyPr/>
                    <a:lstStyle/>
                    <a:p>
                      <a:pPr algn="ctr"/>
                      <a:r>
                        <a:rPr lang="en-US" sz="800" b="0" i="0" dirty="0">
                          <a:solidFill>
                            <a:schemeClr val="bg1"/>
                          </a:solidFill>
                        </a:rPr>
                        <a:t>0.5</a:t>
                      </a:r>
                    </a:p>
                  </a:txBody>
                  <a:tcPr marL="18288" marR="18288" marT="18288" marB="18288">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r>
                        <a:rPr lang="en-US" sz="800" b="0" i="0" dirty="0">
                          <a:solidFill>
                            <a:schemeClr val="bg1"/>
                          </a:solidFill>
                        </a:rPr>
                        <a:t>0.1</a:t>
                      </a:r>
                    </a:p>
                  </a:txBody>
                  <a:tcPr marL="18288" marR="18288" marT="18288"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r>
                        <a:rPr lang="en-US" sz="800" b="0" i="0" dirty="0"/>
                        <a:t>0.6</a:t>
                      </a:r>
                    </a:p>
                  </a:txBody>
                  <a:tcPr marL="18288" marR="18288" marT="18288" marB="18288">
                    <a:lnL w="12700" cap="flat" cmpd="sng" algn="ctr">
                      <a:solidFill>
                        <a:schemeClr val="bg1"/>
                      </a:solidFill>
                      <a:prstDash val="solid"/>
                      <a:round/>
                      <a:headEnd type="none" w="med" len="med"/>
                      <a:tailEnd type="none" w="med" len="med"/>
                    </a:lnL>
                  </a:tcPr>
                </a:tc>
                <a:tc>
                  <a:txBody>
                    <a:bodyPr/>
                    <a:lstStyle/>
                    <a:p>
                      <a:pPr algn="ctr"/>
                      <a:r>
                        <a:rPr lang="en-US" sz="800" b="0" i="0" dirty="0"/>
                        <a:t>11.1</a:t>
                      </a:r>
                    </a:p>
                  </a:txBody>
                  <a:tcPr marL="18288" marR="18288" marT="18288" marB="18288"/>
                </a:tc>
                <a:extLst>
                  <a:ext uri="{0D108BD9-81ED-4DB2-BD59-A6C34878D82A}">
                    <a16:rowId xmlns:a16="http://schemas.microsoft.com/office/drawing/2014/main" xmlns="" val="10003"/>
                  </a:ext>
                </a:extLst>
              </a:tr>
              <a:tr h="223858">
                <a:tc>
                  <a:txBody>
                    <a:bodyPr/>
                    <a:lstStyle/>
                    <a:p>
                      <a:pPr algn="ctr"/>
                      <a:r>
                        <a:rPr lang="en-US" sz="800" b="0" i="0" dirty="0"/>
                        <a:t>2010</a:t>
                      </a:r>
                    </a:p>
                  </a:txBody>
                  <a:tcPr marL="18288" marR="18288" marT="18288" marB="18288"/>
                </a:tc>
                <a:tc>
                  <a:txBody>
                    <a:bodyPr/>
                    <a:lstStyle/>
                    <a:p>
                      <a:pPr algn="ctr"/>
                      <a:r>
                        <a:rPr lang="en-US" sz="800" b="0" i="0" dirty="0"/>
                        <a:t>12.0</a:t>
                      </a:r>
                    </a:p>
                  </a:txBody>
                  <a:tcPr marL="18288" marR="18288" marT="18288" marB="18288"/>
                </a:tc>
                <a:tc>
                  <a:txBody>
                    <a:bodyPr/>
                    <a:lstStyle/>
                    <a:p>
                      <a:pPr algn="ctr"/>
                      <a:r>
                        <a:rPr lang="en-US" sz="800" b="0" i="0" dirty="0">
                          <a:solidFill>
                            <a:schemeClr val="bg1"/>
                          </a:solidFill>
                        </a:rPr>
                        <a:t>0.1</a:t>
                      </a:r>
                    </a:p>
                  </a:txBody>
                  <a:tcPr marL="18288" marR="18288" marT="18288" marB="18288">
                    <a:solidFill>
                      <a:schemeClr val="bg1">
                        <a:lumMod val="50000"/>
                      </a:schemeClr>
                    </a:solidFill>
                  </a:tcPr>
                </a:tc>
                <a:tc>
                  <a:txBody>
                    <a:bodyPr/>
                    <a:lstStyle/>
                    <a:p>
                      <a:pPr algn="ctr"/>
                      <a:r>
                        <a:rPr lang="en-US" sz="800" b="0" i="0" dirty="0">
                          <a:solidFill>
                            <a:schemeClr val="bg1"/>
                          </a:solidFill>
                        </a:rPr>
                        <a:t>0.65</a:t>
                      </a:r>
                    </a:p>
                  </a:txBody>
                  <a:tcPr marL="18288" marR="18288" marT="18288" marB="18288">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r>
                        <a:rPr lang="en-US" sz="800" b="0" i="0" dirty="0">
                          <a:solidFill>
                            <a:schemeClr val="bg1"/>
                          </a:solidFill>
                        </a:rPr>
                        <a:t>0.2</a:t>
                      </a:r>
                    </a:p>
                  </a:txBody>
                  <a:tcPr marL="18288" marR="18288" marT="18288"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r>
                        <a:rPr lang="en-US" sz="800" b="0" i="0" dirty="0"/>
                        <a:t>0.95</a:t>
                      </a:r>
                    </a:p>
                  </a:txBody>
                  <a:tcPr marL="18288" marR="18288" marT="18288" marB="18288">
                    <a:lnL w="12700" cap="flat" cmpd="sng" algn="ctr">
                      <a:solidFill>
                        <a:schemeClr val="bg1"/>
                      </a:solidFill>
                      <a:prstDash val="solid"/>
                      <a:round/>
                      <a:headEnd type="none" w="med" len="med"/>
                      <a:tailEnd type="none" w="med" len="med"/>
                    </a:lnL>
                  </a:tcPr>
                </a:tc>
                <a:tc>
                  <a:txBody>
                    <a:bodyPr/>
                    <a:lstStyle/>
                    <a:p>
                      <a:pPr algn="ctr"/>
                      <a:r>
                        <a:rPr lang="en-US" sz="800" b="0" i="0" dirty="0"/>
                        <a:t>12.95</a:t>
                      </a:r>
                    </a:p>
                  </a:txBody>
                  <a:tcPr marL="18288" marR="18288" marT="18288" marB="18288"/>
                </a:tc>
                <a:extLst>
                  <a:ext uri="{0D108BD9-81ED-4DB2-BD59-A6C34878D82A}">
                    <a16:rowId xmlns:a16="http://schemas.microsoft.com/office/drawing/2014/main" xmlns="" val="10004"/>
                  </a:ext>
                </a:extLst>
              </a:tr>
              <a:tr h="223858">
                <a:tc>
                  <a:txBody>
                    <a:bodyPr/>
                    <a:lstStyle/>
                    <a:p>
                      <a:pPr algn="ctr"/>
                      <a:r>
                        <a:rPr lang="en-US" sz="800" b="0" i="0" dirty="0"/>
                        <a:t>2011</a:t>
                      </a:r>
                    </a:p>
                  </a:txBody>
                  <a:tcPr marL="18288" marR="18288" marT="18288" marB="18288"/>
                </a:tc>
                <a:tc>
                  <a:txBody>
                    <a:bodyPr/>
                    <a:lstStyle/>
                    <a:p>
                      <a:pPr algn="ctr"/>
                      <a:r>
                        <a:rPr lang="en-US" sz="800" b="0" i="0" dirty="0"/>
                        <a:t>12.6</a:t>
                      </a:r>
                    </a:p>
                  </a:txBody>
                  <a:tcPr marL="18288" marR="18288" marT="18288" marB="18288"/>
                </a:tc>
                <a:tc>
                  <a:txBody>
                    <a:bodyPr/>
                    <a:lstStyle/>
                    <a:p>
                      <a:pPr algn="ctr"/>
                      <a:r>
                        <a:rPr lang="en-US" sz="800" b="0" i="0" dirty="0">
                          <a:solidFill>
                            <a:schemeClr val="bg1"/>
                          </a:solidFill>
                        </a:rPr>
                        <a:t>0.25</a:t>
                      </a:r>
                    </a:p>
                  </a:txBody>
                  <a:tcPr marL="18288" marR="18288" marT="18288" marB="18288">
                    <a:solidFill>
                      <a:schemeClr val="bg1">
                        <a:lumMod val="50000"/>
                      </a:schemeClr>
                    </a:solidFill>
                  </a:tcPr>
                </a:tc>
                <a:tc>
                  <a:txBody>
                    <a:bodyPr/>
                    <a:lstStyle/>
                    <a:p>
                      <a:pPr algn="ctr"/>
                      <a:r>
                        <a:rPr lang="en-US" sz="800" b="0" i="0" dirty="0">
                          <a:solidFill>
                            <a:schemeClr val="bg1"/>
                          </a:solidFill>
                        </a:rPr>
                        <a:t>0.80</a:t>
                      </a:r>
                    </a:p>
                  </a:txBody>
                  <a:tcPr marL="18288" marR="18288" marT="18288" marB="18288">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r>
                        <a:rPr lang="en-US" sz="800" b="0" i="0" dirty="0">
                          <a:solidFill>
                            <a:schemeClr val="bg1"/>
                          </a:solidFill>
                        </a:rPr>
                        <a:t>0.3</a:t>
                      </a:r>
                    </a:p>
                  </a:txBody>
                  <a:tcPr marL="18288" marR="18288" marT="18288"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r>
                        <a:rPr lang="en-US" sz="800" b="0" i="0" dirty="0"/>
                        <a:t>1.35</a:t>
                      </a:r>
                    </a:p>
                  </a:txBody>
                  <a:tcPr marL="18288" marR="18288" marT="18288" marB="18288">
                    <a:lnL w="12700" cap="flat" cmpd="sng" algn="ctr">
                      <a:solidFill>
                        <a:schemeClr val="bg1"/>
                      </a:solidFill>
                      <a:prstDash val="solid"/>
                      <a:round/>
                      <a:headEnd type="none" w="med" len="med"/>
                      <a:tailEnd type="none" w="med" len="med"/>
                    </a:lnL>
                  </a:tcPr>
                </a:tc>
                <a:tc>
                  <a:txBody>
                    <a:bodyPr/>
                    <a:lstStyle/>
                    <a:p>
                      <a:pPr algn="ctr"/>
                      <a:r>
                        <a:rPr lang="en-US" sz="800" b="0" i="0" dirty="0"/>
                        <a:t>13.95</a:t>
                      </a:r>
                    </a:p>
                  </a:txBody>
                  <a:tcPr marL="18288" marR="18288" marT="18288" marB="18288"/>
                </a:tc>
                <a:extLst>
                  <a:ext uri="{0D108BD9-81ED-4DB2-BD59-A6C34878D82A}">
                    <a16:rowId xmlns:a16="http://schemas.microsoft.com/office/drawing/2014/main" xmlns="" val="10005"/>
                  </a:ext>
                </a:extLst>
              </a:tr>
              <a:tr h="223858">
                <a:tc>
                  <a:txBody>
                    <a:bodyPr/>
                    <a:lstStyle/>
                    <a:p>
                      <a:pPr algn="ctr"/>
                      <a:r>
                        <a:rPr lang="en-US" sz="800" b="0" i="0" dirty="0"/>
                        <a:t>2012</a:t>
                      </a:r>
                    </a:p>
                  </a:txBody>
                  <a:tcPr marL="18288" marR="18288" marT="18288" marB="18288"/>
                </a:tc>
                <a:tc>
                  <a:txBody>
                    <a:bodyPr/>
                    <a:lstStyle/>
                    <a:p>
                      <a:pPr algn="ctr"/>
                      <a:r>
                        <a:rPr lang="en-US" sz="800" b="0" i="0" dirty="0"/>
                        <a:t>13.2</a:t>
                      </a:r>
                    </a:p>
                  </a:txBody>
                  <a:tcPr marL="18288" marR="18288" marT="18288" marB="18288"/>
                </a:tc>
                <a:tc>
                  <a:txBody>
                    <a:bodyPr/>
                    <a:lstStyle/>
                    <a:p>
                      <a:pPr algn="ctr"/>
                      <a:r>
                        <a:rPr lang="en-US" sz="800" b="0" i="0" dirty="0">
                          <a:solidFill>
                            <a:schemeClr val="bg1"/>
                          </a:solidFill>
                        </a:rPr>
                        <a:t>0.5</a:t>
                      </a:r>
                    </a:p>
                  </a:txBody>
                  <a:tcPr marL="18288" marR="18288" marT="18288" marB="18288">
                    <a:solidFill>
                      <a:schemeClr val="bg1">
                        <a:lumMod val="50000"/>
                      </a:schemeClr>
                    </a:solidFill>
                  </a:tcPr>
                </a:tc>
                <a:tc>
                  <a:txBody>
                    <a:bodyPr/>
                    <a:lstStyle/>
                    <a:p>
                      <a:pPr algn="ctr"/>
                      <a:r>
                        <a:rPr lang="en-US" sz="800" b="0" i="0" dirty="0">
                          <a:solidFill>
                            <a:schemeClr val="bg1"/>
                          </a:solidFill>
                        </a:rPr>
                        <a:t>1.0</a:t>
                      </a:r>
                    </a:p>
                  </a:txBody>
                  <a:tcPr marL="18288" marR="18288" marT="18288" marB="18288">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r>
                        <a:rPr lang="en-US" sz="800" b="0" i="0" dirty="0">
                          <a:solidFill>
                            <a:schemeClr val="bg1"/>
                          </a:solidFill>
                        </a:rPr>
                        <a:t>0.5</a:t>
                      </a:r>
                    </a:p>
                  </a:txBody>
                  <a:tcPr marL="18288" marR="18288" marT="18288"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r>
                        <a:rPr lang="en-US" sz="800" b="0" i="0" dirty="0"/>
                        <a:t>2.0</a:t>
                      </a:r>
                    </a:p>
                  </a:txBody>
                  <a:tcPr marL="18288" marR="18288" marT="18288" marB="18288">
                    <a:lnL w="12700" cap="flat" cmpd="sng" algn="ctr">
                      <a:solidFill>
                        <a:schemeClr val="bg1"/>
                      </a:solidFill>
                      <a:prstDash val="solid"/>
                      <a:round/>
                      <a:headEnd type="none" w="med" len="med"/>
                      <a:tailEnd type="none" w="med" len="med"/>
                    </a:lnL>
                  </a:tcPr>
                </a:tc>
                <a:tc>
                  <a:txBody>
                    <a:bodyPr/>
                    <a:lstStyle/>
                    <a:p>
                      <a:pPr algn="ctr"/>
                      <a:r>
                        <a:rPr lang="en-US" sz="800" b="0" i="0" dirty="0"/>
                        <a:t>15.2</a:t>
                      </a:r>
                    </a:p>
                  </a:txBody>
                  <a:tcPr marL="18288" marR="18288" marT="18288" marB="18288"/>
                </a:tc>
                <a:extLst>
                  <a:ext uri="{0D108BD9-81ED-4DB2-BD59-A6C34878D82A}">
                    <a16:rowId xmlns:a16="http://schemas.microsoft.com/office/drawing/2014/main" xmlns="" val="10006"/>
                  </a:ext>
                </a:extLst>
              </a:tr>
              <a:tr h="223858">
                <a:tc>
                  <a:txBody>
                    <a:bodyPr/>
                    <a:lstStyle/>
                    <a:p>
                      <a:pPr algn="ctr"/>
                      <a:r>
                        <a:rPr lang="en-US" sz="800" b="0" i="0" dirty="0"/>
                        <a:t>2013</a:t>
                      </a:r>
                    </a:p>
                  </a:txBody>
                  <a:tcPr marL="18288" marR="18288" marT="18288" marB="18288"/>
                </a:tc>
                <a:tc>
                  <a:txBody>
                    <a:bodyPr/>
                    <a:lstStyle/>
                    <a:p>
                      <a:pPr algn="ctr"/>
                      <a:r>
                        <a:rPr lang="en-US" sz="800" b="0" i="0" dirty="0"/>
                        <a:t>13.8</a:t>
                      </a:r>
                    </a:p>
                  </a:txBody>
                  <a:tcPr marL="18288" marR="18288" marT="18288" marB="18288"/>
                </a:tc>
                <a:tc>
                  <a:txBody>
                    <a:bodyPr/>
                    <a:lstStyle/>
                    <a:p>
                      <a:pPr algn="ctr"/>
                      <a:r>
                        <a:rPr lang="en-US" sz="800" b="0" i="0" dirty="0">
                          <a:solidFill>
                            <a:schemeClr val="bg1"/>
                          </a:solidFill>
                        </a:rPr>
                        <a:t>1.0</a:t>
                      </a:r>
                    </a:p>
                  </a:txBody>
                  <a:tcPr marL="18288" marR="18288" marT="18288" marB="18288">
                    <a:solidFill>
                      <a:schemeClr val="bg1">
                        <a:lumMod val="50000"/>
                      </a:schemeClr>
                    </a:solidFill>
                  </a:tcPr>
                </a:tc>
                <a:tc>
                  <a:txBody>
                    <a:bodyPr/>
                    <a:lstStyle/>
                    <a:p>
                      <a:pPr algn="ctr"/>
                      <a:r>
                        <a:rPr lang="en-US" sz="800" b="0" i="0" dirty="0">
                          <a:solidFill>
                            <a:schemeClr val="bg1"/>
                          </a:solidFill>
                        </a:rPr>
                        <a:t>1.0</a:t>
                      </a:r>
                    </a:p>
                  </a:txBody>
                  <a:tcPr marL="18288" marR="18288" marT="18288" marB="18288">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r>
                        <a:rPr lang="en-US" sz="800" b="0" i="0" dirty="0">
                          <a:solidFill>
                            <a:schemeClr val="bg1"/>
                          </a:solidFill>
                        </a:rPr>
                        <a:t>0.75</a:t>
                      </a:r>
                    </a:p>
                  </a:txBody>
                  <a:tcPr marL="18288" marR="18288" marT="18288"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r>
                        <a:rPr lang="en-US" sz="800" b="0" i="0" dirty="0"/>
                        <a:t>2.75</a:t>
                      </a:r>
                    </a:p>
                  </a:txBody>
                  <a:tcPr marL="18288" marR="18288" marT="18288" marB="18288">
                    <a:lnL w="12700" cap="flat" cmpd="sng" algn="ctr">
                      <a:solidFill>
                        <a:schemeClr val="bg1"/>
                      </a:solidFill>
                      <a:prstDash val="solid"/>
                      <a:round/>
                      <a:headEnd type="none" w="med" len="med"/>
                      <a:tailEnd type="none" w="med" len="med"/>
                    </a:lnL>
                  </a:tcPr>
                </a:tc>
                <a:tc>
                  <a:txBody>
                    <a:bodyPr/>
                    <a:lstStyle/>
                    <a:p>
                      <a:pPr algn="ctr"/>
                      <a:r>
                        <a:rPr lang="en-US" sz="800" b="0" i="0" dirty="0"/>
                        <a:t>16.55</a:t>
                      </a:r>
                    </a:p>
                  </a:txBody>
                  <a:tcPr marL="18288" marR="18288" marT="18288" marB="18288"/>
                </a:tc>
                <a:extLst>
                  <a:ext uri="{0D108BD9-81ED-4DB2-BD59-A6C34878D82A}">
                    <a16:rowId xmlns:a16="http://schemas.microsoft.com/office/drawing/2014/main" xmlns="" val="10007"/>
                  </a:ext>
                </a:extLst>
              </a:tr>
              <a:tr h="223858">
                <a:tc>
                  <a:txBody>
                    <a:bodyPr/>
                    <a:lstStyle/>
                    <a:p>
                      <a:pPr algn="ctr"/>
                      <a:r>
                        <a:rPr lang="en-US" sz="800" b="0" i="0" dirty="0"/>
                        <a:t>2014</a:t>
                      </a:r>
                    </a:p>
                  </a:txBody>
                  <a:tcPr marL="18288" marR="18288" marT="18288" marB="18288"/>
                </a:tc>
                <a:tc>
                  <a:txBody>
                    <a:bodyPr/>
                    <a:lstStyle/>
                    <a:p>
                      <a:pPr algn="ctr"/>
                      <a:r>
                        <a:rPr lang="en-US" sz="800" b="0" i="0" dirty="0"/>
                        <a:t>14.5</a:t>
                      </a:r>
                    </a:p>
                  </a:txBody>
                  <a:tcPr marL="18288" marR="18288" marT="18288" marB="18288"/>
                </a:tc>
                <a:tc>
                  <a:txBody>
                    <a:bodyPr/>
                    <a:lstStyle/>
                    <a:p>
                      <a:pPr algn="ctr"/>
                      <a:r>
                        <a:rPr lang="en-US" sz="800" b="0" i="0" dirty="0">
                          <a:solidFill>
                            <a:schemeClr val="bg1"/>
                          </a:solidFill>
                        </a:rPr>
                        <a:t>1.75</a:t>
                      </a:r>
                    </a:p>
                  </a:txBody>
                  <a:tcPr marL="18288" marR="18288" marT="18288" marB="18288">
                    <a:solidFill>
                      <a:schemeClr val="bg1">
                        <a:lumMod val="50000"/>
                      </a:schemeClr>
                    </a:solidFill>
                  </a:tcPr>
                </a:tc>
                <a:tc>
                  <a:txBody>
                    <a:bodyPr/>
                    <a:lstStyle/>
                    <a:p>
                      <a:pPr algn="ctr"/>
                      <a:r>
                        <a:rPr lang="en-US" sz="800" b="0" i="0" dirty="0">
                          <a:solidFill>
                            <a:schemeClr val="bg1"/>
                          </a:solidFill>
                        </a:rPr>
                        <a:t>1.0</a:t>
                      </a:r>
                    </a:p>
                  </a:txBody>
                  <a:tcPr marL="18288" marR="18288" marT="18288" marB="18288">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r>
                        <a:rPr lang="en-US" sz="800" b="0" i="0" dirty="0">
                          <a:solidFill>
                            <a:schemeClr val="bg1"/>
                          </a:solidFill>
                        </a:rPr>
                        <a:t>1.00</a:t>
                      </a:r>
                    </a:p>
                  </a:txBody>
                  <a:tcPr marL="18288" marR="18288" marT="18288"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r>
                        <a:rPr lang="en-US" sz="800" b="0" i="0" dirty="0"/>
                        <a:t>3.75</a:t>
                      </a:r>
                    </a:p>
                  </a:txBody>
                  <a:tcPr marL="18288" marR="18288" marT="18288" marB="18288">
                    <a:lnL w="12700" cap="flat" cmpd="sng" algn="ctr">
                      <a:solidFill>
                        <a:schemeClr val="bg1"/>
                      </a:solidFill>
                      <a:prstDash val="solid"/>
                      <a:round/>
                      <a:headEnd type="none" w="med" len="med"/>
                      <a:tailEnd type="none" w="med" len="med"/>
                    </a:lnL>
                  </a:tcPr>
                </a:tc>
                <a:tc>
                  <a:txBody>
                    <a:bodyPr/>
                    <a:lstStyle/>
                    <a:p>
                      <a:pPr algn="ctr"/>
                      <a:r>
                        <a:rPr lang="en-US" sz="800" b="0" i="0" dirty="0"/>
                        <a:t>18.15</a:t>
                      </a:r>
                    </a:p>
                  </a:txBody>
                  <a:tcPr marL="18288" marR="18288" marT="18288" marB="18288"/>
                </a:tc>
                <a:extLst>
                  <a:ext uri="{0D108BD9-81ED-4DB2-BD59-A6C34878D82A}">
                    <a16:rowId xmlns:a16="http://schemas.microsoft.com/office/drawing/2014/main" xmlns="" val="10008"/>
                  </a:ext>
                </a:extLst>
              </a:tr>
              <a:tr h="223858">
                <a:tc>
                  <a:txBody>
                    <a:bodyPr/>
                    <a:lstStyle/>
                    <a:p>
                      <a:pPr algn="ctr"/>
                      <a:r>
                        <a:rPr lang="en-US" sz="800" b="0" i="0" dirty="0"/>
                        <a:t>2015</a:t>
                      </a:r>
                    </a:p>
                  </a:txBody>
                  <a:tcPr marL="18288" marR="18288" marT="18288" marB="18288"/>
                </a:tc>
                <a:tc>
                  <a:txBody>
                    <a:bodyPr/>
                    <a:lstStyle/>
                    <a:p>
                      <a:pPr algn="ctr"/>
                      <a:r>
                        <a:rPr lang="en-US" sz="800" b="0" i="0" dirty="0"/>
                        <a:t>15.0</a:t>
                      </a:r>
                    </a:p>
                  </a:txBody>
                  <a:tcPr marL="18288" marR="18288" marT="18288" marB="18288"/>
                </a:tc>
                <a:tc>
                  <a:txBody>
                    <a:bodyPr/>
                    <a:lstStyle/>
                    <a:p>
                      <a:pPr algn="ctr"/>
                      <a:r>
                        <a:rPr lang="en-US" sz="800" b="0" i="0" dirty="0">
                          <a:solidFill>
                            <a:schemeClr val="bg1"/>
                          </a:solidFill>
                        </a:rPr>
                        <a:t>3.0</a:t>
                      </a:r>
                    </a:p>
                  </a:txBody>
                  <a:tcPr marL="18288" marR="18288" marT="18288" marB="18288">
                    <a:solidFill>
                      <a:schemeClr val="bg1">
                        <a:lumMod val="50000"/>
                      </a:schemeClr>
                    </a:solidFill>
                  </a:tcPr>
                </a:tc>
                <a:tc>
                  <a:txBody>
                    <a:bodyPr/>
                    <a:lstStyle/>
                    <a:p>
                      <a:pPr algn="ctr"/>
                      <a:r>
                        <a:rPr lang="en-US" sz="800" b="0" i="0" dirty="0">
                          <a:solidFill>
                            <a:schemeClr val="bg1"/>
                          </a:solidFill>
                        </a:rPr>
                        <a:t>1.0</a:t>
                      </a:r>
                    </a:p>
                  </a:txBody>
                  <a:tcPr marL="18288" marR="18288" marT="18288" marB="18288">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r>
                        <a:rPr lang="en-US" sz="800" b="0" i="0" dirty="0">
                          <a:solidFill>
                            <a:schemeClr val="bg1"/>
                          </a:solidFill>
                        </a:rPr>
                        <a:t>1.50</a:t>
                      </a:r>
                    </a:p>
                  </a:txBody>
                  <a:tcPr marL="18288" marR="18288" marT="18288"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r>
                        <a:rPr lang="en-US" sz="800" b="0" i="0" dirty="0"/>
                        <a:t>5.5</a:t>
                      </a:r>
                    </a:p>
                  </a:txBody>
                  <a:tcPr marL="18288" marR="18288" marT="18288" marB="18288">
                    <a:lnL w="12700" cap="flat" cmpd="sng" algn="ctr">
                      <a:solidFill>
                        <a:schemeClr val="bg1"/>
                      </a:solidFill>
                      <a:prstDash val="solid"/>
                      <a:round/>
                      <a:headEnd type="none" w="med" len="med"/>
                      <a:tailEnd type="none" w="med" len="med"/>
                    </a:lnL>
                  </a:tcPr>
                </a:tc>
                <a:tc>
                  <a:txBody>
                    <a:bodyPr/>
                    <a:lstStyle/>
                    <a:p>
                      <a:pPr algn="ctr"/>
                      <a:r>
                        <a:rPr lang="en-US" sz="800" b="0" i="0" dirty="0"/>
                        <a:t>20.5</a:t>
                      </a:r>
                    </a:p>
                  </a:txBody>
                  <a:tcPr marL="18288" marR="18288" marT="18288" marB="18288"/>
                </a:tc>
                <a:extLst>
                  <a:ext uri="{0D108BD9-81ED-4DB2-BD59-A6C34878D82A}">
                    <a16:rowId xmlns:a16="http://schemas.microsoft.com/office/drawing/2014/main" xmlns="" val="10009"/>
                  </a:ext>
                </a:extLst>
              </a:tr>
              <a:tr h="223858">
                <a:tc>
                  <a:txBody>
                    <a:bodyPr/>
                    <a:lstStyle/>
                    <a:p>
                      <a:pPr algn="ctr"/>
                      <a:r>
                        <a:rPr lang="en-US" sz="800" b="0" i="0" dirty="0"/>
                        <a:t>2016</a:t>
                      </a:r>
                    </a:p>
                  </a:txBody>
                  <a:tcPr marL="18288" marR="18288" marT="18288" marB="18288"/>
                </a:tc>
                <a:tc>
                  <a:txBody>
                    <a:bodyPr/>
                    <a:lstStyle/>
                    <a:p>
                      <a:pPr algn="ctr"/>
                      <a:r>
                        <a:rPr lang="en-US" sz="800" b="0" i="0" dirty="0"/>
                        <a:t>15.0</a:t>
                      </a:r>
                    </a:p>
                  </a:txBody>
                  <a:tcPr marL="18288" marR="18288" marT="18288" marB="18288"/>
                </a:tc>
                <a:tc>
                  <a:txBody>
                    <a:bodyPr/>
                    <a:lstStyle/>
                    <a:p>
                      <a:pPr algn="ctr"/>
                      <a:r>
                        <a:rPr lang="en-US" sz="800" b="0" i="0" dirty="0">
                          <a:solidFill>
                            <a:schemeClr val="bg1"/>
                          </a:solidFill>
                        </a:rPr>
                        <a:t>4.25</a:t>
                      </a:r>
                    </a:p>
                  </a:txBody>
                  <a:tcPr marL="18288" marR="18288" marT="18288" marB="18288">
                    <a:solidFill>
                      <a:schemeClr val="bg1">
                        <a:lumMod val="50000"/>
                      </a:schemeClr>
                    </a:solidFill>
                  </a:tcPr>
                </a:tc>
                <a:tc>
                  <a:txBody>
                    <a:bodyPr/>
                    <a:lstStyle/>
                    <a:p>
                      <a:pPr algn="ctr"/>
                      <a:r>
                        <a:rPr lang="en-US" sz="800" b="0" i="0" dirty="0">
                          <a:solidFill>
                            <a:schemeClr val="bg1"/>
                          </a:solidFill>
                        </a:rPr>
                        <a:t>1.0</a:t>
                      </a:r>
                    </a:p>
                  </a:txBody>
                  <a:tcPr marL="18288" marR="18288" marT="18288" marB="18288">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r>
                        <a:rPr lang="en-US" sz="800" b="0" i="0" dirty="0">
                          <a:solidFill>
                            <a:schemeClr val="bg1"/>
                          </a:solidFill>
                        </a:rPr>
                        <a:t>2.00</a:t>
                      </a:r>
                    </a:p>
                  </a:txBody>
                  <a:tcPr marL="18288" marR="18288" marT="18288"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r>
                        <a:rPr lang="en-US" sz="800" b="0" i="0" dirty="0"/>
                        <a:t>7.25</a:t>
                      </a:r>
                    </a:p>
                  </a:txBody>
                  <a:tcPr marL="18288" marR="18288" marT="18288" marB="18288">
                    <a:lnL w="12700" cap="flat" cmpd="sng" algn="ctr">
                      <a:solidFill>
                        <a:schemeClr val="bg1"/>
                      </a:solidFill>
                      <a:prstDash val="solid"/>
                      <a:round/>
                      <a:headEnd type="none" w="med" len="med"/>
                      <a:tailEnd type="none" w="med" len="med"/>
                    </a:lnL>
                  </a:tcPr>
                </a:tc>
                <a:tc>
                  <a:txBody>
                    <a:bodyPr/>
                    <a:lstStyle/>
                    <a:p>
                      <a:pPr algn="ctr"/>
                      <a:r>
                        <a:rPr lang="en-US" sz="800" b="0" i="0" dirty="0"/>
                        <a:t>22.25</a:t>
                      </a:r>
                    </a:p>
                  </a:txBody>
                  <a:tcPr marL="18288" marR="18288" marT="18288" marB="18288"/>
                </a:tc>
                <a:extLst>
                  <a:ext uri="{0D108BD9-81ED-4DB2-BD59-A6C34878D82A}">
                    <a16:rowId xmlns:a16="http://schemas.microsoft.com/office/drawing/2014/main" xmlns="" val="10010"/>
                  </a:ext>
                </a:extLst>
              </a:tr>
              <a:tr h="223858">
                <a:tc>
                  <a:txBody>
                    <a:bodyPr/>
                    <a:lstStyle/>
                    <a:p>
                      <a:pPr algn="ctr"/>
                      <a:r>
                        <a:rPr lang="en-US" sz="800" b="0" i="0" dirty="0"/>
                        <a:t>2017</a:t>
                      </a:r>
                    </a:p>
                  </a:txBody>
                  <a:tcPr marL="18288" marR="18288" marT="18288" marB="18288"/>
                </a:tc>
                <a:tc>
                  <a:txBody>
                    <a:bodyPr/>
                    <a:lstStyle/>
                    <a:p>
                      <a:pPr algn="ctr"/>
                      <a:r>
                        <a:rPr lang="en-US" sz="800" b="0" i="0" dirty="0"/>
                        <a:t>15.0</a:t>
                      </a:r>
                    </a:p>
                  </a:txBody>
                  <a:tcPr marL="18288" marR="18288" marT="18288" marB="18288"/>
                </a:tc>
                <a:tc>
                  <a:txBody>
                    <a:bodyPr/>
                    <a:lstStyle/>
                    <a:p>
                      <a:pPr algn="ctr"/>
                      <a:r>
                        <a:rPr lang="en-US" sz="800" b="0" i="0" dirty="0">
                          <a:solidFill>
                            <a:schemeClr val="tx1"/>
                          </a:solidFill>
                        </a:rPr>
                        <a:t>5.5</a:t>
                      </a:r>
                    </a:p>
                  </a:txBody>
                  <a:tcPr marL="18288" marR="18288" marT="18288" marB="18288">
                    <a:solidFill>
                      <a:srgbClr val="FFFF00"/>
                    </a:solidFill>
                  </a:tcPr>
                </a:tc>
                <a:tc>
                  <a:txBody>
                    <a:bodyPr/>
                    <a:lstStyle/>
                    <a:p>
                      <a:pPr algn="ctr"/>
                      <a:r>
                        <a:rPr lang="en-US" sz="800" b="0" i="0" dirty="0">
                          <a:solidFill>
                            <a:schemeClr val="bg1"/>
                          </a:solidFill>
                        </a:rPr>
                        <a:t>1.0</a:t>
                      </a:r>
                    </a:p>
                  </a:txBody>
                  <a:tcPr marL="18288" marR="18288" marT="18288" marB="18288">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r>
                        <a:rPr lang="en-US" sz="800" b="0" i="0" dirty="0">
                          <a:solidFill>
                            <a:schemeClr val="bg1"/>
                          </a:solidFill>
                        </a:rPr>
                        <a:t>2.50</a:t>
                      </a:r>
                    </a:p>
                  </a:txBody>
                  <a:tcPr marL="18288" marR="18288" marT="18288"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r>
                        <a:rPr lang="en-US" sz="800" b="0" i="0" dirty="0"/>
                        <a:t>9.0</a:t>
                      </a:r>
                    </a:p>
                  </a:txBody>
                  <a:tcPr marL="18288" marR="18288" marT="18288" marB="18288">
                    <a:lnL w="12700" cap="flat" cmpd="sng" algn="ctr">
                      <a:solidFill>
                        <a:schemeClr val="bg1"/>
                      </a:solidFill>
                      <a:prstDash val="solid"/>
                      <a:round/>
                      <a:headEnd type="none" w="med" len="med"/>
                      <a:tailEnd type="none" w="med" len="med"/>
                    </a:lnL>
                  </a:tcPr>
                </a:tc>
                <a:tc>
                  <a:txBody>
                    <a:bodyPr/>
                    <a:lstStyle/>
                    <a:p>
                      <a:pPr algn="ctr"/>
                      <a:r>
                        <a:rPr lang="en-US" sz="800" b="0" i="0" dirty="0"/>
                        <a:t>24.0</a:t>
                      </a:r>
                    </a:p>
                  </a:txBody>
                  <a:tcPr marL="18288" marR="18288" marT="18288" marB="18288"/>
                </a:tc>
                <a:extLst>
                  <a:ext uri="{0D108BD9-81ED-4DB2-BD59-A6C34878D82A}">
                    <a16:rowId xmlns:a16="http://schemas.microsoft.com/office/drawing/2014/main" xmlns="" val="10011"/>
                  </a:ext>
                </a:extLst>
              </a:tr>
              <a:tr h="223858">
                <a:tc>
                  <a:txBody>
                    <a:bodyPr/>
                    <a:lstStyle/>
                    <a:p>
                      <a:pPr algn="ctr"/>
                      <a:r>
                        <a:rPr lang="en-US" sz="800" b="0" i="0" dirty="0"/>
                        <a:t>2018</a:t>
                      </a:r>
                    </a:p>
                  </a:txBody>
                  <a:tcPr marL="18288" marR="18288" marT="18288" marB="18288"/>
                </a:tc>
                <a:tc>
                  <a:txBody>
                    <a:bodyPr/>
                    <a:lstStyle/>
                    <a:p>
                      <a:pPr algn="ctr"/>
                      <a:r>
                        <a:rPr lang="en-US" sz="800" b="0" i="0" dirty="0"/>
                        <a:t>15.0</a:t>
                      </a:r>
                    </a:p>
                  </a:txBody>
                  <a:tcPr marL="18288" marR="18288" marT="18288" marB="18288"/>
                </a:tc>
                <a:tc>
                  <a:txBody>
                    <a:bodyPr/>
                    <a:lstStyle/>
                    <a:p>
                      <a:pPr algn="ctr"/>
                      <a:r>
                        <a:rPr lang="en-US" sz="800" b="0" i="0" dirty="0">
                          <a:solidFill>
                            <a:schemeClr val="bg1"/>
                          </a:solidFill>
                        </a:rPr>
                        <a:t>7.0</a:t>
                      </a:r>
                    </a:p>
                  </a:txBody>
                  <a:tcPr marL="18288" marR="18288" marT="18288" marB="18288">
                    <a:solidFill>
                      <a:schemeClr val="bg1">
                        <a:lumMod val="50000"/>
                      </a:schemeClr>
                    </a:solidFill>
                  </a:tcPr>
                </a:tc>
                <a:tc>
                  <a:txBody>
                    <a:bodyPr/>
                    <a:lstStyle/>
                    <a:p>
                      <a:pPr algn="ctr"/>
                      <a:r>
                        <a:rPr lang="en-US" sz="800" b="0" i="0" dirty="0">
                          <a:solidFill>
                            <a:schemeClr val="bg1"/>
                          </a:solidFill>
                        </a:rPr>
                        <a:t>1.0</a:t>
                      </a:r>
                    </a:p>
                  </a:txBody>
                  <a:tcPr marL="18288" marR="18288" marT="18288" marB="18288">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r>
                        <a:rPr lang="en-US" sz="800" b="0" i="0" dirty="0">
                          <a:solidFill>
                            <a:schemeClr val="bg1"/>
                          </a:solidFill>
                        </a:rPr>
                        <a:t>3.00</a:t>
                      </a:r>
                    </a:p>
                  </a:txBody>
                  <a:tcPr marL="18288" marR="18288" marT="18288"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r>
                        <a:rPr lang="en-US" sz="800" b="0" i="0" dirty="0"/>
                        <a:t>11.0</a:t>
                      </a:r>
                    </a:p>
                  </a:txBody>
                  <a:tcPr marL="18288" marR="18288" marT="18288" marB="18288">
                    <a:lnL w="12700" cap="flat" cmpd="sng" algn="ctr">
                      <a:solidFill>
                        <a:schemeClr val="bg1"/>
                      </a:solidFill>
                      <a:prstDash val="solid"/>
                      <a:round/>
                      <a:headEnd type="none" w="med" len="med"/>
                      <a:tailEnd type="none" w="med" len="med"/>
                    </a:lnL>
                  </a:tcPr>
                </a:tc>
                <a:tc>
                  <a:txBody>
                    <a:bodyPr/>
                    <a:lstStyle/>
                    <a:p>
                      <a:pPr algn="ctr"/>
                      <a:r>
                        <a:rPr lang="en-US" sz="800" b="0" i="0" dirty="0"/>
                        <a:t>26.0</a:t>
                      </a:r>
                    </a:p>
                  </a:txBody>
                  <a:tcPr marL="18288" marR="18288" marT="18288" marB="18288"/>
                </a:tc>
                <a:extLst>
                  <a:ext uri="{0D108BD9-81ED-4DB2-BD59-A6C34878D82A}">
                    <a16:rowId xmlns:a16="http://schemas.microsoft.com/office/drawing/2014/main" xmlns="" val="10012"/>
                  </a:ext>
                </a:extLst>
              </a:tr>
              <a:tr h="223858">
                <a:tc>
                  <a:txBody>
                    <a:bodyPr/>
                    <a:lstStyle/>
                    <a:p>
                      <a:pPr algn="ctr"/>
                      <a:r>
                        <a:rPr lang="en-US" sz="800" b="0" i="0" dirty="0"/>
                        <a:t>2019</a:t>
                      </a:r>
                    </a:p>
                  </a:txBody>
                  <a:tcPr marL="18288" marR="18288" marT="18288" marB="18288"/>
                </a:tc>
                <a:tc>
                  <a:txBody>
                    <a:bodyPr/>
                    <a:lstStyle/>
                    <a:p>
                      <a:pPr algn="ctr"/>
                      <a:r>
                        <a:rPr lang="en-US" sz="800" b="0" i="0" dirty="0"/>
                        <a:t>15.0</a:t>
                      </a:r>
                    </a:p>
                  </a:txBody>
                  <a:tcPr marL="18288" marR="18288" marT="18288" marB="18288"/>
                </a:tc>
                <a:tc>
                  <a:txBody>
                    <a:bodyPr/>
                    <a:lstStyle/>
                    <a:p>
                      <a:pPr algn="ctr"/>
                      <a:r>
                        <a:rPr lang="en-US" sz="800" b="0" i="0" dirty="0">
                          <a:solidFill>
                            <a:schemeClr val="bg1"/>
                          </a:solidFill>
                        </a:rPr>
                        <a:t>8.5</a:t>
                      </a:r>
                    </a:p>
                  </a:txBody>
                  <a:tcPr marL="18288" marR="18288" marT="18288" marB="18288">
                    <a:solidFill>
                      <a:schemeClr val="bg1">
                        <a:lumMod val="50000"/>
                      </a:schemeClr>
                    </a:solidFill>
                  </a:tcPr>
                </a:tc>
                <a:tc>
                  <a:txBody>
                    <a:bodyPr/>
                    <a:lstStyle/>
                    <a:p>
                      <a:pPr algn="ctr"/>
                      <a:r>
                        <a:rPr lang="en-US" sz="800" b="0" i="0" dirty="0">
                          <a:solidFill>
                            <a:schemeClr val="bg1"/>
                          </a:solidFill>
                        </a:rPr>
                        <a:t>1.0</a:t>
                      </a:r>
                    </a:p>
                  </a:txBody>
                  <a:tcPr marL="18288" marR="18288" marT="18288" marB="18288">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r>
                        <a:rPr lang="en-US" sz="800" b="0" i="0" dirty="0">
                          <a:solidFill>
                            <a:schemeClr val="bg1"/>
                          </a:solidFill>
                        </a:rPr>
                        <a:t>3.50</a:t>
                      </a:r>
                    </a:p>
                  </a:txBody>
                  <a:tcPr marL="18288" marR="18288" marT="18288"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r>
                        <a:rPr lang="en-US" sz="800" b="0" i="0" dirty="0"/>
                        <a:t>13.0</a:t>
                      </a:r>
                    </a:p>
                  </a:txBody>
                  <a:tcPr marL="18288" marR="18288" marT="18288" marB="18288">
                    <a:lnL w="12700" cap="flat" cmpd="sng" algn="ctr">
                      <a:solidFill>
                        <a:schemeClr val="bg1"/>
                      </a:solidFill>
                      <a:prstDash val="solid"/>
                      <a:round/>
                      <a:headEnd type="none" w="med" len="med"/>
                      <a:tailEnd type="none" w="med" len="med"/>
                    </a:lnL>
                  </a:tcPr>
                </a:tc>
                <a:tc>
                  <a:txBody>
                    <a:bodyPr/>
                    <a:lstStyle/>
                    <a:p>
                      <a:pPr algn="ctr"/>
                      <a:r>
                        <a:rPr lang="en-US" sz="800" b="0" i="0" dirty="0"/>
                        <a:t>28.0</a:t>
                      </a:r>
                    </a:p>
                  </a:txBody>
                  <a:tcPr marL="18288" marR="18288" marT="18288" marB="18288"/>
                </a:tc>
                <a:extLst>
                  <a:ext uri="{0D108BD9-81ED-4DB2-BD59-A6C34878D82A}">
                    <a16:rowId xmlns:a16="http://schemas.microsoft.com/office/drawing/2014/main" xmlns="" val="10013"/>
                  </a:ext>
                </a:extLst>
              </a:tr>
              <a:tr h="223858">
                <a:tc>
                  <a:txBody>
                    <a:bodyPr/>
                    <a:lstStyle/>
                    <a:p>
                      <a:pPr algn="ctr"/>
                      <a:r>
                        <a:rPr lang="en-US" sz="800" b="0" i="0" dirty="0"/>
                        <a:t>2020</a:t>
                      </a:r>
                    </a:p>
                  </a:txBody>
                  <a:tcPr marL="18288" marR="18288" marT="18288" marB="18288"/>
                </a:tc>
                <a:tc>
                  <a:txBody>
                    <a:bodyPr/>
                    <a:lstStyle/>
                    <a:p>
                      <a:pPr algn="ctr"/>
                      <a:r>
                        <a:rPr lang="en-US" sz="800" b="0" i="0" dirty="0"/>
                        <a:t>15.0</a:t>
                      </a:r>
                    </a:p>
                  </a:txBody>
                  <a:tcPr marL="18288" marR="18288" marT="18288" marB="18288"/>
                </a:tc>
                <a:tc>
                  <a:txBody>
                    <a:bodyPr/>
                    <a:lstStyle/>
                    <a:p>
                      <a:pPr algn="ctr"/>
                      <a:r>
                        <a:rPr lang="en-US" sz="800" b="0" i="0" dirty="0">
                          <a:solidFill>
                            <a:schemeClr val="bg1"/>
                          </a:solidFill>
                        </a:rPr>
                        <a:t>10.5</a:t>
                      </a:r>
                    </a:p>
                  </a:txBody>
                  <a:tcPr marL="18288" marR="18288" marT="18288" marB="18288">
                    <a:solidFill>
                      <a:schemeClr val="bg1">
                        <a:lumMod val="50000"/>
                      </a:schemeClr>
                    </a:solidFill>
                  </a:tcPr>
                </a:tc>
                <a:tc>
                  <a:txBody>
                    <a:bodyPr/>
                    <a:lstStyle/>
                    <a:p>
                      <a:pPr algn="ctr"/>
                      <a:r>
                        <a:rPr lang="en-US" sz="800" b="0" i="0" dirty="0">
                          <a:solidFill>
                            <a:schemeClr val="bg1"/>
                          </a:solidFill>
                        </a:rPr>
                        <a:t>1.0</a:t>
                      </a:r>
                    </a:p>
                  </a:txBody>
                  <a:tcPr marL="18288" marR="18288" marT="18288" marB="18288">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r>
                        <a:rPr lang="en-US" sz="800" b="0" i="0" dirty="0">
                          <a:solidFill>
                            <a:schemeClr val="bg1"/>
                          </a:solidFill>
                        </a:rPr>
                        <a:t>3.50</a:t>
                      </a:r>
                    </a:p>
                  </a:txBody>
                  <a:tcPr marL="18288" marR="18288" marT="18288"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r>
                        <a:rPr lang="en-US" sz="800" b="0" i="0" dirty="0"/>
                        <a:t>15.0</a:t>
                      </a:r>
                    </a:p>
                  </a:txBody>
                  <a:tcPr marL="18288" marR="18288" marT="18288" marB="18288">
                    <a:lnL w="12700" cap="flat" cmpd="sng" algn="ctr">
                      <a:solidFill>
                        <a:schemeClr val="bg1"/>
                      </a:solidFill>
                      <a:prstDash val="solid"/>
                      <a:round/>
                      <a:headEnd type="none" w="med" len="med"/>
                      <a:tailEnd type="none" w="med" len="med"/>
                    </a:lnL>
                  </a:tcPr>
                </a:tc>
                <a:tc>
                  <a:txBody>
                    <a:bodyPr/>
                    <a:lstStyle/>
                    <a:p>
                      <a:pPr algn="ctr"/>
                      <a:r>
                        <a:rPr lang="en-US" sz="800" b="0" i="0" dirty="0"/>
                        <a:t>30.0</a:t>
                      </a:r>
                    </a:p>
                  </a:txBody>
                  <a:tcPr marL="18288" marR="18288" marT="18288" marB="18288"/>
                </a:tc>
                <a:extLst>
                  <a:ext uri="{0D108BD9-81ED-4DB2-BD59-A6C34878D82A}">
                    <a16:rowId xmlns:a16="http://schemas.microsoft.com/office/drawing/2014/main" xmlns="" val="10014"/>
                  </a:ext>
                </a:extLst>
              </a:tr>
              <a:tr h="223858">
                <a:tc>
                  <a:txBody>
                    <a:bodyPr/>
                    <a:lstStyle/>
                    <a:p>
                      <a:pPr algn="ctr"/>
                      <a:r>
                        <a:rPr lang="en-US" sz="800" b="0" i="0" dirty="0"/>
                        <a:t>2021</a:t>
                      </a:r>
                    </a:p>
                  </a:txBody>
                  <a:tcPr marL="18288" marR="18288" marT="18288" marB="18288"/>
                </a:tc>
                <a:tc>
                  <a:txBody>
                    <a:bodyPr/>
                    <a:lstStyle/>
                    <a:p>
                      <a:pPr algn="ctr"/>
                      <a:r>
                        <a:rPr lang="en-US" sz="800" b="0" i="0" dirty="0"/>
                        <a:t>15.0</a:t>
                      </a:r>
                    </a:p>
                  </a:txBody>
                  <a:tcPr marL="18288" marR="18288" marT="18288" marB="18288"/>
                </a:tc>
                <a:tc>
                  <a:txBody>
                    <a:bodyPr/>
                    <a:lstStyle/>
                    <a:p>
                      <a:pPr algn="ctr"/>
                      <a:r>
                        <a:rPr lang="en-US" sz="800" b="0" i="0" dirty="0">
                          <a:solidFill>
                            <a:schemeClr val="bg1"/>
                          </a:solidFill>
                        </a:rPr>
                        <a:t>13.5</a:t>
                      </a:r>
                    </a:p>
                  </a:txBody>
                  <a:tcPr marL="18288" marR="18288" marT="18288" marB="18288">
                    <a:solidFill>
                      <a:schemeClr val="bg1">
                        <a:lumMod val="50000"/>
                      </a:schemeClr>
                    </a:solidFill>
                  </a:tcPr>
                </a:tc>
                <a:tc>
                  <a:txBody>
                    <a:bodyPr/>
                    <a:lstStyle/>
                    <a:p>
                      <a:pPr algn="ctr"/>
                      <a:r>
                        <a:rPr lang="en-US" sz="800" b="0" i="0" dirty="0">
                          <a:solidFill>
                            <a:schemeClr val="bg1"/>
                          </a:solidFill>
                        </a:rPr>
                        <a:t>1.0</a:t>
                      </a:r>
                    </a:p>
                  </a:txBody>
                  <a:tcPr marL="18288" marR="18288" marT="18288" marB="18288">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r>
                        <a:rPr lang="en-US" sz="800" b="0" i="0" dirty="0">
                          <a:solidFill>
                            <a:schemeClr val="bg1"/>
                          </a:solidFill>
                        </a:rPr>
                        <a:t>3.50</a:t>
                      </a:r>
                    </a:p>
                  </a:txBody>
                  <a:tcPr marL="18288" marR="18288" marT="18288"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r>
                        <a:rPr lang="en-US" sz="800" b="0" i="0" dirty="0"/>
                        <a:t>18.0</a:t>
                      </a:r>
                    </a:p>
                  </a:txBody>
                  <a:tcPr marL="18288" marR="18288" marT="18288" marB="18288">
                    <a:lnL w="12700" cap="flat" cmpd="sng" algn="ctr">
                      <a:solidFill>
                        <a:schemeClr val="bg1"/>
                      </a:solidFill>
                      <a:prstDash val="solid"/>
                      <a:round/>
                      <a:headEnd type="none" w="med" len="med"/>
                      <a:tailEnd type="none" w="med" len="med"/>
                    </a:lnL>
                  </a:tcPr>
                </a:tc>
                <a:tc>
                  <a:txBody>
                    <a:bodyPr/>
                    <a:lstStyle/>
                    <a:p>
                      <a:pPr algn="ctr"/>
                      <a:r>
                        <a:rPr lang="en-US" sz="800" b="0" i="0" dirty="0"/>
                        <a:t>33.0</a:t>
                      </a:r>
                    </a:p>
                  </a:txBody>
                  <a:tcPr marL="18288" marR="18288" marT="18288" marB="18288"/>
                </a:tc>
                <a:extLst>
                  <a:ext uri="{0D108BD9-81ED-4DB2-BD59-A6C34878D82A}">
                    <a16:rowId xmlns:a16="http://schemas.microsoft.com/office/drawing/2014/main" xmlns="" val="10015"/>
                  </a:ext>
                </a:extLst>
              </a:tr>
              <a:tr h="223858">
                <a:tc>
                  <a:txBody>
                    <a:bodyPr/>
                    <a:lstStyle/>
                    <a:p>
                      <a:pPr algn="ctr"/>
                      <a:r>
                        <a:rPr lang="en-US" sz="800" b="0" i="0" dirty="0"/>
                        <a:t>2022</a:t>
                      </a:r>
                    </a:p>
                  </a:txBody>
                  <a:tcPr marL="18288" marR="18288" marT="18288" marB="18288"/>
                </a:tc>
                <a:tc>
                  <a:txBody>
                    <a:bodyPr/>
                    <a:lstStyle/>
                    <a:p>
                      <a:pPr algn="ctr"/>
                      <a:r>
                        <a:rPr lang="en-US" sz="800" b="0" i="0" dirty="0"/>
                        <a:t>15.0</a:t>
                      </a:r>
                    </a:p>
                  </a:txBody>
                  <a:tcPr marL="18288" marR="18288" marT="18288" marB="18288"/>
                </a:tc>
                <a:tc>
                  <a:txBody>
                    <a:bodyPr/>
                    <a:lstStyle/>
                    <a:p>
                      <a:pPr algn="ctr"/>
                      <a:r>
                        <a:rPr lang="en-US" sz="800" b="0" i="0" dirty="0">
                          <a:solidFill>
                            <a:schemeClr val="bg1"/>
                          </a:solidFill>
                        </a:rPr>
                        <a:t>16.0</a:t>
                      </a:r>
                    </a:p>
                  </a:txBody>
                  <a:tcPr marL="18288" marR="18288" marT="18288" marB="18288">
                    <a:solidFill>
                      <a:schemeClr val="bg1">
                        <a:lumMod val="50000"/>
                      </a:schemeClr>
                    </a:solidFill>
                  </a:tcPr>
                </a:tc>
                <a:tc>
                  <a:txBody>
                    <a:bodyPr/>
                    <a:lstStyle/>
                    <a:p>
                      <a:pPr algn="ctr"/>
                      <a:r>
                        <a:rPr lang="en-US" sz="800" b="0" i="0" dirty="0">
                          <a:solidFill>
                            <a:schemeClr val="bg1"/>
                          </a:solidFill>
                        </a:rPr>
                        <a:t>1.0</a:t>
                      </a:r>
                    </a:p>
                  </a:txBody>
                  <a:tcPr marL="18288" marR="18288" marT="18288" marB="18288">
                    <a:lnR w="127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a:r>
                        <a:rPr lang="en-US" sz="800" b="0" i="0" dirty="0">
                          <a:solidFill>
                            <a:schemeClr val="bg1"/>
                          </a:solidFill>
                        </a:rPr>
                        <a:t>4.00</a:t>
                      </a:r>
                    </a:p>
                  </a:txBody>
                  <a:tcPr marL="18288" marR="18288" marT="18288"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lang="en-US" sz="800" b="0" i="0" dirty="0"/>
                        <a:t>21.0</a:t>
                      </a:r>
                    </a:p>
                  </a:txBody>
                  <a:tcPr marL="18288" marR="18288" marT="18288" marB="18288">
                    <a:lnL w="12700" cap="flat" cmpd="sng" algn="ctr">
                      <a:solidFill>
                        <a:schemeClr val="bg1"/>
                      </a:solidFill>
                      <a:prstDash val="solid"/>
                      <a:round/>
                      <a:headEnd type="none" w="med" len="med"/>
                      <a:tailEnd type="none" w="med" len="med"/>
                    </a:lnL>
                  </a:tcPr>
                </a:tc>
                <a:tc>
                  <a:txBody>
                    <a:bodyPr/>
                    <a:lstStyle/>
                    <a:p>
                      <a:pPr algn="ctr"/>
                      <a:r>
                        <a:rPr lang="en-US" sz="800" b="0" i="0" dirty="0"/>
                        <a:t>36.0</a:t>
                      </a:r>
                    </a:p>
                  </a:txBody>
                  <a:tcPr marL="18288" marR="18288" marT="18288" marB="18288"/>
                </a:tc>
                <a:extLst>
                  <a:ext uri="{0D108BD9-81ED-4DB2-BD59-A6C34878D82A}">
                    <a16:rowId xmlns:a16="http://schemas.microsoft.com/office/drawing/2014/main" xmlns="" val="10016"/>
                  </a:ext>
                </a:extLst>
              </a:tr>
            </a:tbl>
          </a:graphicData>
        </a:graphic>
      </p:graphicFrame>
      <p:cxnSp>
        <p:nvCxnSpPr>
          <p:cNvPr id="22" name="Straight Arrow Connector 21"/>
          <p:cNvCxnSpPr/>
          <p:nvPr/>
        </p:nvCxnSpPr>
        <p:spPr>
          <a:xfrm>
            <a:off x="2649437" y="1898304"/>
            <a:ext cx="0" cy="543698"/>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613581" y="1882493"/>
            <a:ext cx="0" cy="543698"/>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98749" y="1847922"/>
            <a:ext cx="0" cy="18288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407701" y="4886538"/>
            <a:ext cx="1746692" cy="55929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bwMode="auto">
          <a:xfrm>
            <a:off x="417146" y="3629949"/>
            <a:ext cx="1346607" cy="1446550"/>
          </a:xfrm>
          <a:prstGeom prst="rect">
            <a:avLst/>
          </a:prstGeom>
          <a:solidFill>
            <a:schemeClr val="accent1"/>
          </a:solidFill>
          <a:ln w="12700">
            <a:noFill/>
            <a:miter lim="800000"/>
            <a:headEnd/>
            <a:tailEnd/>
          </a:ln>
        </p:spPr>
        <p:txBody>
          <a:bodyPr wrap="square" rtlCol="0">
            <a:spAutoFit/>
          </a:bodyPr>
          <a:lstStyle/>
          <a:p>
            <a:pPr algn="ctr"/>
            <a:r>
              <a:rPr lang="en-US" sz="1100" b="1" dirty="0">
                <a:solidFill>
                  <a:srgbClr val="F7FFDD"/>
                </a:solidFill>
                <a:latin typeface="Nexa Book" panose="02000000000000000000" pitchFamily="50" charset="0"/>
              </a:rPr>
              <a:t>EPA set 2017 RVO at </a:t>
            </a:r>
          </a:p>
          <a:p>
            <a:pPr algn="ctr"/>
            <a:r>
              <a:rPr lang="en-US" sz="1100" b="1" dirty="0">
                <a:solidFill>
                  <a:srgbClr val="F7FFDD"/>
                </a:solidFill>
                <a:latin typeface="Nexa Book" panose="02000000000000000000" pitchFamily="50" charset="0"/>
              </a:rPr>
              <a:t>311 MM; a 35% increase over 2016.</a:t>
            </a:r>
          </a:p>
          <a:p>
            <a:pPr algn="ctr"/>
            <a:r>
              <a:rPr lang="en-US" sz="1100" b="1" dirty="0">
                <a:solidFill>
                  <a:srgbClr val="F7FFDD"/>
                </a:solidFill>
                <a:latin typeface="Nexa Book" panose="02000000000000000000" pitchFamily="50" charset="0"/>
              </a:rPr>
              <a:t>Market is currently pacing short with 115MM reported as of July 31 </a:t>
            </a:r>
          </a:p>
        </p:txBody>
      </p:sp>
    </p:spTree>
    <p:extLst>
      <p:ext uri="{BB962C8B-B14F-4D97-AF65-F5344CB8AC3E}">
        <p14:creationId xmlns:p14="http://schemas.microsoft.com/office/powerpoint/2010/main" val="686580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825" y="970984"/>
            <a:ext cx="8393504" cy="5625406"/>
          </a:xfrm>
        </p:spPr>
        <p:txBody>
          <a:bodyPr/>
          <a:lstStyle/>
          <a:p>
            <a:pPr>
              <a:spcBef>
                <a:spcPts val="800"/>
              </a:spcBef>
              <a:spcAft>
                <a:spcPts val="0"/>
              </a:spcAft>
            </a:pPr>
            <a:r>
              <a:rPr lang="en-US" sz="1800" dirty="0"/>
              <a:t>Biomethane is the </a:t>
            </a:r>
            <a:r>
              <a:rPr lang="en-US" sz="1800" b="1" dirty="0"/>
              <a:t>feedstock</a:t>
            </a:r>
            <a:r>
              <a:rPr lang="en-US" sz="1800" dirty="0"/>
              <a:t>, CNG and LNG produced with Biomethane will produce either a Cellulosic Biofuel or an Advanced Biofuel</a:t>
            </a:r>
          </a:p>
          <a:p>
            <a:pPr lvl="1">
              <a:spcBef>
                <a:spcPts val="800"/>
              </a:spcBef>
              <a:spcAft>
                <a:spcPts val="0"/>
              </a:spcAft>
            </a:pPr>
            <a:r>
              <a:rPr lang="en-US" sz="1800" dirty="0"/>
              <a:t>In either case, biomethane must be injected into a common carrier pipeline for delivery to CNG/LNG facilities or used at an on-site CNG/LNG facility</a:t>
            </a:r>
          </a:p>
          <a:p>
            <a:pPr lvl="1">
              <a:spcBef>
                <a:spcPts val="800"/>
              </a:spcBef>
              <a:spcAft>
                <a:spcPts val="0"/>
              </a:spcAft>
            </a:pPr>
            <a:r>
              <a:rPr lang="en-US" sz="1800" dirty="0"/>
              <a:t>Production facilities must be registered with the EPA prior to producing qualified fuels</a:t>
            </a:r>
          </a:p>
          <a:p>
            <a:pPr>
              <a:spcBef>
                <a:spcPts val="800"/>
              </a:spcBef>
              <a:spcAft>
                <a:spcPts val="0"/>
              </a:spcAft>
            </a:pPr>
            <a:r>
              <a:rPr lang="en-US" sz="1800" dirty="0"/>
              <a:t>CNG/LNG Cellulosic Biofuel (D3) can be produced from the following feedstock sources:</a:t>
            </a:r>
          </a:p>
          <a:p>
            <a:pPr lvl="1">
              <a:spcBef>
                <a:spcPts val="800"/>
              </a:spcBef>
              <a:spcAft>
                <a:spcPts val="0"/>
              </a:spcAft>
            </a:pPr>
            <a:r>
              <a:rPr lang="en-US" sz="1800" dirty="0"/>
              <a:t>Landfill biomethane</a:t>
            </a:r>
          </a:p>
          <a:p>
            <a:pPr lvl="1">
              <a:spcBef>
                <a:spcPts val="800"/>
              </a:spcBef>
              <a:spcAft>
                <a:spcPts val="0"/>
              </a:spcAft>
            </a:pPr>
            <a:r>
              <a:rPr lang="en-US" sz="1800" dirty="0"/>
              <a:t>Separated municipal solid waste digester biomethane</a:t>
            </a:r>
          </a:p>
          <a:p>
            <a:pPr lvl="1">
              <a:spcBef>
                <a:spcPts val="800"/>
              </a:spcBef>
              <a:spcAft>
                <a:spcPts val="0"/>
              </a:spcAft>
            </a:pPr>
            <a:r>
              <a:rPr lang="en-US" sz="1800" dirty="0"/>
              <a:t>Municipal wastewater treatment facility digester biomethane</a:t>
            </a:r>
          </a:p>
          <a:p>
            <a:pPr lvl="1">
              <a:spcBef>
                <a:spcPts val="800"/>
              </a:spcBef>
              <a:spcAft>
                <a:spcPts val="0"/>
              </a:spcAft>
            </a:pPr>
            <a:r>
              <a:rPr lang="en-US" sz="1800" dirty="0"/>
              <a:t>Agricultural digesters biomethane (manure, crop residues, separated yard waste)</a:t>
            </a:r>
          </a:p>
          <a:p>
            <a:pPr>
              <a:spcBef>
                <a:spcPts val="800"/>
              </a:spcBef>
              <a:spcAft>
                <a:spcPts val="0"/>
              </a:spcAft>
            </a:pPr>
            <a:r>
              <a:rPr lang="en-US" sz="1800" dirty="0"/>
              <a:t>Advanced Biofuel (D5) can be produced from biomethane derived from protein production byproducts and/or separated food waste anaerobic digesters</a:t>
            </a:r>
          </a:p>
          <a:p>
            <a:pPr lvl="1">
              <a:spcBef>
                <a:spcPts val="600"/>
              </a:spcBef>
              <a:spcAft>
                <a:spcPts val="0"/>
              </a:spcAft>
              <a:buFont typeface="Courier New" panose="02070309020205020404" pitchFamily="49" charset="0"/>
              <a:buChar char="o"/>
            </a:pPr>
            <a:endParaRPr lang="en-US" b="1" i="1" dirty="0"/>
          </a:p>
        </p:txBody>
      </p:sp>
      <p:sp>
        <p:nvSpPr>
          <p:cNvPr id="3" name="Title 2"/>
          <p:cNvSpPr>
            <a:spLocks noGrp="1"/>
          </p:cNvSpPr>
          <p:nvPr>
            <p:ph type="title"/>
          </p:nvPr>
        </p:nvSpPr>
        <p:spPr>
          <a:xfrm>
            <a:off x="504825" y="-1587"/>
            <a:ext cx="6603898" cy="954087"/>
          </a:xfrm>
        </p:spPr>
        <p:txBody>
          <a:bodyPr/>
          <a:lstStyle/>
          <a:p>
            <a:r>
              <a:rPr lang="en-US" dirty="0"/>
              <a:t/>
            </a:r>
            <a:br>
              <a:rPr lang="en-US" dirty="0"/>
            </a:br>
            <a:r>
              <a:rPr lang="en-US" dirty="0"/>
              <a:t>RFS - Renewable Pathways</a:t>
            </a:r>
            <a:br>
              <a:rPr lang="en-US" dirty="0"/>
            </a:br>
            <a:endParaRPr lang="en-US" sz="2000" dirty="0"/>
          </a:p>
        </p:txBody>
      </p:sp>
      <p:sp>
        <p:nvSpPr>
          <p:cNvPr id="4" name="TextBox 3"/>
          <p:cNvSpPr txBox="1"/>
          <p:nvPr/>
        </p:nvSpPr>
        <p:spPr bwMode="auto">
          <a:xfrm>
            <a:off x="7791513" y="6596390"/>
            <a:ext cx="184731" cy="261610"/>
          </a:xfrm>
          <a:prstGeom prst="rect">
            <a:avLst/>
          </a:prstGeom>
          <a:solidFill>
            <a:schemeClr val="bg1"/>
          </a:solidFill>
          <a:ln w="12700">
            <a:noFill/>
            <a:miter lim="800000"/>
            <a:headEnd/>
            <a:tailEnd/>
          </a:ln>
        </p:spPr>
        <p:txBody>
          <a:bodyPr wrap="none" rtlCol="0">
            <a:spAutoFit/>
          </a:bodyPr>
          <a:lstStyle/>
          <a:p>
            <a:pPr algn="ctr"/>
            <a:endParaRPr lang="en-US" sz="1100" dirty="0">
              <a:solidFill>
                <a:schemeClr val="tx1">
                  <a:lumMod val="75000"/>
                  <a:lumOff val="25000"/>
                </a:schemeClr>
              </a:solidFill>
              <a:latin typeface="Calibri" pitchFamily="34" charset="0"/>
            </a:endParaRPr>
          </a:p>
        </p:txBody>
      </p:sp>
    </p:spTree>
    <p:extLst>
      <p:ext uri="{BB962C8B-B14F-4D97-AF65-F5344CB8AC3E}">
        <p14:creationId xmlns:p14="http://schemas.microsoft.com/office/powerpoint/2010/main" val="289456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4825" y="-1587"/>
            <a:ext cx="6603898" cy="954087"/>
          </a:xfrm>
        </p:spPr>
        <p:txBody>
          <a:bodyPr/>
          <a:lstStyle/>
          <a:p>
            <a:r>
              <a:rPr lang="en-US" dirty="0"/>
              <a:t/>
            </a:r>
            <a:br>
              <a:rPr lang="en-US" dirty="0"/>
            </a:br>
            <a:r>
              <a:rPr lang="en-US" dirty="0"/>
              <a:t>Biomethane CNG/LNG Pathway</a:t>
            </a:r>
            <a:br>
              <a:rPr lang="en-US" dirty="0"/>
            </a:br>
            <a:endParaRPr lang="en-US" sz="1800" dirty="0"/>
          </a:p>
        </p:txBody>
      </p:sp>
      <p:sp>
        <p:nvSpPr>
          <p:cNvPr id="5" name="Rectangle 4"/>
          <p:cNvSpPr/>
          <p:nvPr/>
        </p:nvSpPr>
        <p:spPr bwMode="auto">
          <a:xfrm>
            <a:off x="220399" y="4640366"/>
            <a:ext cx="8923602" cy="2217634"/>
          </a:xfrm>
          <a:prstGeom prst="rect">
            <a:avLst/>
          </a:prstGeom>
          <a:solidFill>
            <a:schemeClr val="bg2">
              <a:lumMod val="75000"/>
              <a:alpha val="39999"/>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1"/>
              </a:solidFill>
              <a:effectLst/>
              <a:latin typeface="Garamond" pitchFamily="18" charset="0"/>
            </a:endParaRPr>
          </a:p>
        </p:txBody>
      </p:sp>
      <p:pic>
        <p:nvPicPr>
          <p:cNvPr id="6" name="Picture 2" descr="D:\Users\Mike\Documents\Element Markets\Randy presentations\EV presentation\Individual Figures\LandfillTru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517" y="3010237"/>
            <a:ext cx="998711" cy="7417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9517" y="3761975"/>
            <a:ext cx="879437" cy="523220"/>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pPr algn="ctr"/>
            <a:r>
              <a:rPr lang="en-US" sz="1400" dirty="0"/>
              <a:t>Biogas</a:t>
            </a:r>
          </a:p>
          <a:p>
            <a:pPr algn="ctr"/>
            <a:r>
              <a:rPr lang="en-US" sz="1400" dirty="0"/>
              <a:t>Plant</a:t>
            </a:r>
          </a:p>
        </p:txBody>
      </p:sp>
      <p:sp>
        <p:nvSpPr>
          <p:cNvPr id="11" name="TextBox 10"/>
          <p:cNvSpPr txBox="1"/>
          <p:nvPr/>
        </p:nvSpPr>
        <p:spPr>
          <a:xfrm>
            <a:off x="-551370" y="1743276"/>
            <a:ext cx="1803063" cy="553998"/>
          </a:xfrm>
          <a:prstGeom prst="rect">
            <a:avLst/>
          </a:prstGeom>
          <a:noFill/>
          <a:ln>
            <a:noFill/>
          </a:ln>
        </p:spPr>
        <p:txBody>
          <a:bodyPr wrap="square" rtlCol="0">
            <a:spAutoFit/>
          </a:bodyPr>
          <a:lstStyle/>
          <a:p>
            <a:pPr algn="r"/>
            <a:r>
              <a:rPr lang="en-US" sz="1000" dirty="0"/>
              <a:t>Eligibility of </a:t>
            </a:r>
          </a:p>
          <a:p>
            <a:pPr algn="r"/>
            <a:r>
              <a:rPr lang="en-US" sz="1000" dirty="0"/>
              <a:t>Supplier is </a:t>
            </a:r>
          </a:p>
          <a:p>
            <a:pPr algn="r"/>
            <a:r>
              <a:rPr lang="en-US" sz="1000" dirty="0"/>
              <a:t>established</a:t>
            </a:r>
          </a:p>
        </p:txBody>
      </p:sp>
      <p:pic>
        <p:nvPicPr>
          <p:cNvPr id="12" name="Picture 5" descr="D:\Users\Mike\Documents\Element Markets\Randy presentations\EV presentation\Individual Figures\LNGfacili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0665" y="3111147"/>
            <a:ext cx="777667" cy="64266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060267" y="3761975"/>
            <a:ext cx="1006824" cy="415498"/>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pPr algn="ctr"/>
            <a:r>
              <a:rPr lang="en-US" sz="1050" dirty="0"/>
              <a:t>CNG/LNG Facility</a:t>
            </a:r>
          </a:p>
        </p:txBody>
      </p:sp>
      <p:sp>
        <p:nvSpPr>
          <p:cNvPr id="14" name="TextBox 13"/>
          <p:cNvSpPr txBox="1"/>
          <p:nvPr/>
        </p:nvSpPr>
        <p:spPr>
          <a:xfrm>
            <a:off x="220399" y="4640366"/>
            <a:ext cx="1370906" cy="1477328"/>
          </a:xfrm>
          <a:prstGeom prst="rect">
            <a:avLst/>
          </a:prstGeom>
          <a:noFill/>
          <a:ln>
            <a:noFill/>
          </a:ln>
        </p:spPr>
        <p:txBody>
          <a:bodyPr wrap="square" lIns="18288" rIns="18288" rtlCol="0">
            <a:spAutoFit/>
          </a:bodyPr>
          <a:lstStyle/>
          <a:p>
            <a:pPr algn="ctr"/>
            <a:r>
              <a:rPr lang="en-US" sz="1000" dirty="0">
                <a:latin typeface="Nexa Book" panose="02000000000000000000" pitchFamily="50" charset="0"/>
              </a:rPr>
              <a:t>Sales Contracts;</a:t>
            </a:r>
          </a:p>
          <a:p>
            <a:pPr algn="ctr"/>
            <a:endParaRPr lang="en-US" sz="1000" dirty="0">
              <a:latin typeface="Nexa Book" panose="02000000000000000000" pitchFamily="50" charset="0"/>
            </a:endParaRPr>
          </a:p>
          <a:p>
            <a:pPr algn="ctr"/>
            <a:r>
              <a:rPr lang="en-US" sz="1000" dirty="0">
                <a:latin typeface="Nexa Book" panose="02000000000000000000" pitchFamily="50" charset="0"/>
              </a:rPr>
              <a:t>Monthly invoices by Biogas Plant;</a:t>
            </a:r>
          </a:p>
          <a:p>
            <a:pPr algn="ctr"/>
            <a:endParaRPr lang="en-US" sz="1000" dirty="0">
              <a:latin typeface="Nexa Book" panose="02000000000000000000" pitchFamily="50" charset="0"/>
            </a:endParaRPr>
          </a:p>
          <a:p>
            <a:pPr algn="ctr"/>
            <a:r>
              <a:rPr lang="en-US" sz="1000" dirty="0">
                <a:latin typeface="Nexa Book" panose="02000000000000000000" pitchFamily="50" charset="0"/>
              </a:rPr>
              <a:t>Documentation establishing plant eligibility approved by EPA</a:t>
            </a:r>
          </a:p>
        </p:txBody>
      </p:sp>
      <p:sp>
        <p:nvSpPr>
          <p:cNvPr id="15" name="Right Brace 14"/>
          <p:cNvSpPr/>
          <p:nvPr/>
        </p:nvSpPr>
        <p:spPr bwMode="auto">
          <a:xfrm rot="16200000">
            <a:off x="4527526" y="1241578"/>
            <a:ext cx="235009" cy="1758244"/>
          </a:xfrm>
          <a:prstGeom prst="rightBrace">
            <a:avLst>
              <a:gd name="adj1" fmla="val 48333"/>
              <a:gd name="adj2" fmla="val 50000"/>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b="1" i="0" u="none" strike="noStrike" cap="none" normalizeH="0" baseline="0">
              <a:ln>
                <a:noFill/>
              </a:ln>
              <a:solidFill>
                <a:schemeClr val="tx1"/>
              </a:solidFill>
              <a:effectLst/>
            </a:endParaRPr>
          </a:p>
        </p:txBody>
      </p:sp>
      <p:sp>
        <p:nvSpPr>
          <p:cNvPr id="16" name="TextBox 15"/>
          <p:cNvSpPr txBox="1"/>
          <p:nvPr/>
        </p:nvSpPr>
        <p:spPr>
          <a:xfrm>
            <a:off x="3282131" y="1218365"/>
            <a:ext cx="2725800" cy="415498"/>
          </a:xfrm>
          <a:prstGeom prst="rect">
            <a:avLst/>
          </a:prstGeom>
          <a:noFill/>
          <a:ln>
            <a:noFill/>
          </a:ln>
        </p:spPr>
        <p:txBody>
          <a:bodyPr wrap="square" rtlCol="0">
            <a:spAutoFit/>
          </a:bodyPr>
          <a:lstStyle/>
          <a:p>
            <a:pPr algn="ctr"/>
            <a:r>
              <a:rPr lang="en-US" sz="1050" dirty="0"/>
              <a:t>Environmental Attribute separation, tracking and matching</a:t>
            </a:r>
          </a:p>
        </p:txBody>
      </p:sp>
      <p:sp>
        <p:nvSpPr>
          <p:cNvPr id="23" name="TextBox 22"/>
          <p:cNvSpPr txBox="1"/>
          <p:nvPr/>
        </p:nvSpPr>
        <p:spPr>
          <a:xfrm>
            <a:off x="6815947" y="1161968"/>
            <a:ext cx="2130712" cy="415498"/>
          </a:xfrm>
          <a:prstGeom prst="rect">
            <a:avLst/>
          </a:prstGeom>
          <a:noFill/>
          <a:ln>
            <a:noFill/>
          </a:ln>
        </p:spPr>
        <p:txBody>
          <a:bodyPr wrap="square" rtlCol="0">
            <a:spAutoFit/>
          </a:bodyPr>
          <a:lstStyle/>
          <a:p>
            <a:pPr algn="r"/>
            <a:r>
              <a:rPr lang="en-US" sz="1050" dirty="0"/>
              <a:t>Accounting of biomethane usage and inventory</a:t>
            </a:r>
          </a:p>
        </p:txBody>
      </p:sp>
      <p:cxnSp>
        <p:nvCxnSpPr>
          <p:cNvPr id="25" name="Straight Connector 24"/>
          <p:cNvCxnSpPr/>
          <p:nvPr/>
        </p:nvCxnSpPr>
        <p:spPr bwMode="auto">
          <a:xfrm>
            <a:off x="1591305" y="4640366"/>
            <a:ext cx="0" cy="2217634"/>
          </a:xfrm>
          <a:prstGeom prst="line">
            <a:avLst/>
          </a:prstGeom>
          <a:solidFill>
            <a:schemeClr val="bg2">
              <a:alpha val="39999"/>
            </a:schemeClr>
          </a:solidFill>
          <a:ln w="38100" cap="flat" cmpd="sng" algn="ctr">
            <a:solidFill>
              <a:schemeClr val="tx1">
                <a:lumMod val="50000"/>
                <a:lumOff val="50000"/>
              </a:schemeClr>
            </a:solidFill>
            <a:prstDash val="solid"/>
            <a:round/>
            <a:headEnd type="none" w="med" len="med"/>
            <a:tailEnd type="none" w="med" len="med"/>
          </a:ln>
          <a:effectLst/>
        </p:spPr>
      </p:cxnSp>
      <p:cxnSp>
        <p:nvCxnSpPr>
          <p:cNvPr id="26" name="Straight Connector 25"/>
          <p:cNvCxnSpPr/>
          <p:nvPr/>
        </p:nvCxnSpPr>
        <p:spPr bwMode="auto">
          <a:xfrm>
            <a:off x="3702546" y="4640366"/>
            <a:ext cx="0" cy="2217634"/>
          </a:xfrm>
          <a:prstGeom prst="line">
            <a:avLst/>
          </a:prstGeom>
          <a:solidFill>
            <a:schemeClr val="bg2">
              <a:alpha val="39999"/>
            </a:schemeClr>
          </a:solidFill>
          <a:ln w="38100" cap="flat" cmpd="sng" algn="ctr">
            <a:solidFill>
              <a:schemeClr val="tx1">
                <a:lumMod val="50000"/>
                <a:lumOff val="50000"/>
              </a:schemeClr>
            </a:solidFill>
            <a:prstDash val="solid"/>
            <a:round/>
            <a:headEnd type="none" w="med" len="med"/>
            <a:tailEnd type="none" w="med" len="med"/>
          </a:ln>
          <a:effectLst/>
        </p:spPr>
      </p:cxnSp>
      <p:cxnSp>
        <p:nvCxnSpPr>
          <p:cNvPr id="36" name="Straight Connector 35"/>
          <p:cNvCxnSpPr>
            <a:stCxn id="15" idx="1"/>
          </p:cNvCxnSpPr>
          <p:nvPr/>
        </p:nvCxnSpPr>
        <p:spPr bwMode="auto">
          <a:xfrm flipH="1" flipV="1">
            <a:off x="4645030" y="1741585"/>
            <a:ext cx="1" cy="261610"/>
          </a:xfrm>
          <a:prstGeom prst="line">
            <a:avLst/>
          </a:prstGeom>
          <a:solidFill>
            <a:schemeClr val="bg2">
              <a:alpha val="39999"/>
            </a:schemeClr>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flipV="1">
            <a:off x="1225545" y="1854438"/>
            <a:ext cx="1" cy="1392739"/>
          </a:xfrm>
          <a:prstGeom prst="line">
            <a:avLst/>
          </a:prstGeom>
          <a:solidFill>
            <a:schemeClr val="bg2">
              <a:alpha val="39999"/>
            </a:schemeClr>
          </a:solidFill>
          <a:ln w="95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flipV="1">
            <a:off x="8967656" y="1266825"/>
            <a:ext cx="0" cy="1980353"/>
          </a:xfrm>
          <a:prstGeom prst="line">
            <a:avLst/>
          </a:prstGeom>
          <a:solidFill>
            <a:schemeClr val="bg2">
              <a:alpha val="39999"/>
            </a:schemeClr>
          </a:solidFill>
          <a:ln w="9525"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flipV="1">
            <a:off x="3765907" y="2238205"/>
            <a:ext cx="2" cy="1120182"/>
          </a:xfrm>
          <a:prstGeom prst="line">
            <a:avLst/>
          </a:prstGeom>
          <a:solidFill>
            <a:schemeClr val="bg2">
              <a:alpha val="39999"/>
            </a:schemeClr>
          </a:solidFill>
          <a:ln w="9525" cap="flat" cmpd="sng" algn="ctr">
            <a:solidFill>
              <a:schemeClr val="tx1"/>
            </a:solidFill>
            <a:prstDash val="solid"/>
            <a:round/>
            <a:headEnd type="none" w="med" len="med"/>
            <a:tailEnd type="none" w="med" len="med"/>
          </a:ln>
          <a:effectLst/>
        </p:spPr>
      </p:cxnSp>
      <p:sp>
        <p:nvSpPr>
          <p:cNvPr id="43" name="Rounded Rectangle 42"/>
          <p:cNvSpPr/>
          <p:nvPr/>
        </p:nvSpPr>
        <p:spPr bwMode="auto">
          <a:xfrm>
            <a:off x="3718730" y="3373438"/>
            <a:ext cx="821781" cy="526399"/>
          </a:xfrm>
          <a:prstGeom prst="roundRect">
            <a:avLst/>
          </a:prstGeom>
          <a:solidFill>
            <a:srgbClr val="00B0F0">
              <a:alpha val="39999"/>
            </a:srgbClr>
          </a:solidFill>
          <a:ln w="381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1050" b="1" dirty="0"/>
              <a:t>Natural</a:t>
            </a:r>
            <a:br>
              <a:rPr lang="en-US" sz="1050" b="1" dirty="0"/>
            </a:br>
            <a:r>
              <a:rPr lang="en-US" sz="1050" b="1" dirty="0"/>
              <a:t>Gas Sale</a:t>
            </a:r>
          </a:p>
        </p:txBody>
      </p:sp>
      <p:pic>
        <p:nvPicPr>
          <p:cNvPr id="45" name="Picture 3" descr="D:\Users\Mike\Documents\Element Markets\Randy presentations\EV presentation\Individual Figures\met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4435" y="3314451"/>
            <a:ext cx="803100" cy="438869"/>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6492116" y="3761975"/>
            <a:ext cx="867739" cy="415498"/>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pPr algn="ctr"/>
            <a:r>
              <a:rPr lang="en-US" sz="1050" dirty="0"/>
              <a:t>Gas</a:t>
            </a:r>
          </a:p>
          <a:p>
            <a:pPr algn="ctr"/>
            <a:r>
              <a:rPr lang="en-US" sz="1050" dirty="0"/>
              <a:t>Delivery</a:t>
            </a:r>
          </a:p>
        </p:txBody>
      </p:sp>
      <p:sp>
        <p:nvSpPr>
          <p:cNvPr id="49" name="Rounded Rectangle 48"/>
          <p:cNvSpPr/>
          <p:nvPr/>
        </p:nvSpPr>
        <p:spPr bwMode="auto">
          <a:xfrm>
            <a:off x="4674108" y="3354838"/>
            <a:ext cx="888828" cy="556501"/>
          </a:xfrm>
          <a:prstGeom prst="roundRect">
            <a:avLst/>
          </a:prstGeom>
          <a:solidFill>
            <a:srgbClr val="00B0F0">
              <a:alpha val="39999"/>
            </a:srgbClr>
          </a:solidFill>
          <a:ln w="381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1050" b="1" dirty="0"/>
              <a:t>Natural</a:t>
            </a:r>
          </a:p>
          <a:p>
            <a:pPr algn="ctr" eaLnBrk="0" hangingPunct="0"/>
            <a:r>
              <a:rPr lang="en-US" sz="1050" b="1" dirty="0"/>
              <a:t>Gas Usage</a:t>
            </a:r>
          </a:p>
        </p:txBody>
      </p:sp>
      <p:cxnSp>
        <p:nvCxnSpPr>
          <p:cNvPr id="58" name="Straight Connector 57"/>
          <p:cNvCxnSpPr>
            <a:endCxn id="15" idx="2"/>
          </p:cNvCxnSpPr>
          <p:nvPr/>
        </p:nvCxnSpPr>
        <p:spPr bwMode="auto">
          <a:xfrm flipV="1">
            <a:off x="5524151" y="2238204"/>
            <a:ext cx="2" cy="1135234"/>
          </a:xfrm>
          <a:prstGeom prst="line">
            <a:avLst/>
          </a:prstGeom>
          <a:solidFill>
            <a:schemeClr val="bg2">
              <a:alpha val="39999"/>
            </a:schemeClr>
          </a:solidFill>
          <a:ln w="9525" cap="flat" cmpd="sng" algn="ctr">
            <a:solidFill>
              <a:schemeClr val="tx1"/>
            </a:solidFill>
            <a:prstDash val="solid"/>
            <a:round/>
            <a:headEnd type="none" w="med" len="med"/>
            <a:tailEnd type="none" w="med" len="med"/>
          </a:ln>
          <a:effectLst/>
        </p:spPr>
      </p:cxnSp>
      <p:sp>
        <p:nvSpPr>
          <p:cNvPr id="56" name="Right Arrow 55"/>
          <p:cNvSpPr/>
          <p:nvPr/>
        </p:nvSpPr>
        <p:spPr bwMode="auto">
          <a:xfrm>
            <a:off x="6096699" y="3358386"/>
            <a:ext cx="322791" cy="540485"/>
          </a:xfrm>
          <a:prstGeom prst="rightArrow">
            <a:avLst>
              <a:gd name="adj1" fmla="val 50000"/>
              <a:gd name="adj2" fmla="val 78339"/>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1050" b="1" dirty="0">
                <a:solidFill>
                  <a:schemeClr val="tx1"/>
                </a:solidFill>
              </a:rPr>
              <a:t>  Btu</a:t>
            </a:r>
          </a:p>
        </p:txBody>
      </p:sp>
      <p:sp>
        <p:nvSpPr>
          <p:cNvPr id="57" name="Rectangle 56"/>
          <p:cNvSpPr/>
          <p:nvPr/>
        </p:nvSpPr>
        <p:spPr>
          <a:xfrm>
            <a:off x="5680910" y="3475803"/>
            <a:ext cx="365760" cy="294477"/>
          </a:xfrm>
          <a:prstGeom prst="rect">
            <a:avLst/>
          </a:prstGeom>
          <a:solidFill>
            <a:srgbClr val="00B0F0">
              <a:alpha val="39999"/>
            </a:srgbClr>
          </a:solidFill>
          <a:ln w="127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sz="1050" b="1" dirty="0">
              <a:solidFill>
                <a:schemeClr val="tx1"/>
              </a:solidFill>
            </a:endParaRPr>
          </a:p>
        </p:txBody>
      </p:sp>
      <p:sp>
        <p:nvSpPr>
          <p:cNvPr id="59" name="TextBox 58"/>
          <p:cNvSpPr txBox="1"/>
          <p:nvPr/>
        </p:nvSpPr>
        <p:spPr>
          <a:xfrm>
            <a:off x="1117256" y="2114504"/>
            <a:ext cx="1803063" cy="738664"/>
          </a:xfrm>
          <a:prstGeom prst="rect">
            <a:avLst/>
          </a:prstGeom>
          <a:noFill/>
          <a:ln>
            <a:noFill/>
          </a:ln>
        </p:spPr>
        <p:txBody>
          <a:bodyPr wrap="square" rtlCol="0">
            <a:spAutoFit/>
          </a:bodyPr>
          <a:lstStyle/>
          <a:p>
            <a:pPr algn="r"/>
            <a:r>
              <a:rPr lang="en-US" sz="1050" dirty="0"/>
              <a:t>Biomethane is injected into</a:t>
            </a:r>
            <a:br>
              <a:rPr lang="en-US" sz="1050" dirty="0"/>
            </a:br>
            <a:r>
              <a:rPr lang="en-US" sz="1050" dirty="0"/>
              <a:t> Common Carrier Pipeline</a:t>
            </a:r>
          </a:p>
        </p:txBody>
      </p:sp>
      <p:cxnSp>
        <p:nvCxnSpPr>
          <p:cNvPr id="60" name="Straight Connector 59"/>
          <p:cNvCxnSpPr/>
          <p:nvPr/>
        </p:nvCxnSpPr>
        <p:spPr bwMode="auto">
          <a:xfrm flipV="1">
            <a:off x="2903922" y="2201646"/>
            <a:ext cx="0" cy="1272547"/>
          </a:xfrm>
          <a:prstGeom prst="line">
            <a:avLst/>
          </a:prstGeom>
          <a:solidFill>
            <a:schemeClr val="bg2">
              <a:alpha val="39999"/>
            </a:schemeClr>
          </a:solidFill>
          <a:ln w="9525" cap="flat" cmpd="sng" algn="ctr">
            <a:solidFill>
              <a:schemeClr val="tx1"/>
            </a:solidFill>
            <a:prstDash val="solid"/>
            <a:round/>
            <a:headEnd type="none" w="med" len="med"/>
            <a:tailEnd type="none" w="med" len="med"/>
          </a:ln>
          <a:effectLst/>
        </p:spPr>
      </p:cxnSp>
      <p:sp>
        <p:nvSpPr>
          <p:cNvPr id="66" name="Right Arrow 65"/>
          <p:cNvSpPr/>
          <p:nvPr/>
        </p:nvSpPr>
        <p:spPr bwMode="auto">
          <a:xfrm>
            <a:off x="7825040" y="3377688"/>
            <a:ext cx="320040" cy="539496"/>
          </a:xfrm>
          <a:prstGeom prst="rightArrow">
            <a:avLst>
              <a:gd name="adj1" fmla="val 50000"/>
              <a:gd name="adj2" fmla="val 78339"/>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1050" b="1" dirty="0">
                <a:solidFill>
                  <a:schemeClr val="tx1"/>
                </a:solidFill>
              </a:rPr>
              <a:t>  Btu</a:t>
            </a:r>
          </a:p>
        </p:txBody>
      </p:sp>
      <p:sp>
        <p:nvSpPr>
          <p:cNvPr id="67" name="Rectangle 66"/>
          <p:cNvSpPr/>
          <p:nvPr/>
        </p:nvSpPr>
        <p:spPr>
          <a:xfrm>
            <a:off x="7428488" y="3647436"/>
            <a:ext cx="362820" cy="145044"/>
          </a:xfrm>
          <a:prstGeom prst="rect">
            <a:avLst/>
          </a:prstGeom>
          <a:solidFill>
            <a:srgbClr val="00B0F0">
              <a:alpha val="39999"/>
            </a:srgbClr>
          </a:solidFill>
          <a:ln w="127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sz="1050" b="1" dirty="0">
              <a:solidFill>
                <a:schemeClr val="tx1"/>
              </a:solidFill>
            </a:endParaRPr>
          </a:p>
        </p:txBody>
      </p:sp>
      <p:sp>
        <p:nvSpPr>
          <p:cNvPr id="68" name="Rectangle 67"/>
          <p:cNvSpPr/>
          <p:nvPr/>
        </p:nvSpPr>
        <p:spPr>
          <a:xfrm>
            <a:off x="7428488" y="3500249"/>
            <a:ext cx="362820" cy="106748"/>
          </a:xfrm>
          <a:prstGeom prst="rect">
            <a:avLst/>
          </a:prstGeom>
          <a:solidFill>
            <a:schemeClr val="accent6"/>
          </a:solidFill>
          <a:ln w="12700">
            <a:solidFill>
              <a:schemeClr val="accent6">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hangingPunct="0"/>
            <a:endParaRPr lang="en-US" sz="1050" b="1" dirty="0"/>
          </a:p>
        </p:txBody>
      </p:sp>
      <p:sp>
        <p:nvSpPr>
          <p:cNvPr id="75" name="Right Arrow 74"/>
          <p:cNvSpPr/>
          <p:nvPr/>
        </p:nvSpPr>
        <p:spPr bwMode="auto">
          <a:xfrm>
            <a:off x="3320869" y="3358386"/>
            <a:ext cx="322791" cy="540485"/>
          </a:xfrm>
          <a:prstGeom prst="rightArrow">
            <a:avLst>
              <a:gd name="adj1" fmla="val 50000"/>
              <a:gd name="adj2" fmla="val 78339"/>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1050" b="1" dirty="0">
                <a:solidFill>
                  <a:schemeClr val="tx1"/>
                </a:solidFill>
              </a:rPr>
              <a:t>  Btu</a:t>
            </a:r>
          </a:p>
        </p:txBody>
      </p:sp>
      <p:sp>
        <p:nvSpPr>
          <p:cNvPr id="76" name="Rectangle 75"/>
          <p:cNvSpPr/>
          <p:nvPr/>
        </p:nvSpPr>
        <p:spPr>
          <a:xfrm>
            <a:off x="2905080" y="3475803"/>
            <a:ext cx="365760" cy="294477"/>
          </a:xfrm>
          <a:prstGeom prst="rect">
            <a:avLst/>
          </a:prstGeom>
          <a:solidFill>
            <a:srgbClr val="00B0F0">
              <a:alpha val="39999"/>
            </a:srgbClr>
          </a:solidFill>
          <a:ln w="127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sz="1050" b="1" dirty="0">
              <a:solidFill>
                <a:schemeClr val="tx1"/>
              </a:solidFill>
            </a:endParaRPr>
          </a:p>
        </p:txBody>
      </p:sp>
      <p:pic>
        <p:nvPicPr>
          <p:cNvPr id="77" name="Picture 3" descr="D:\Users\Mike\Documents\Element Markets\Randy presentations\EV presentation\Individual Figures\met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725" y="3314451"/>
            <a:ext cx="803100" cy="438869"/>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p:cNvSpPr txBox="1"/>
          <p:nvPr/>
        </p:nvSpPr>
        <p:spPr>
          <a:xfrm>
            <a:off x="1879599" y="3761975"/>
            <a:ext cx="1110071" cy="415498"/>
          </a:xfrm>
          <a:prstGeom prst="rect">
            <a:avLst/>
          </a:prstGeom>
          <a:solidFill>
            <a:schemeClr val="accent1">
              <a:lumMod val="20000"/>
              <a:lumOff val="80000"/>
            </a:schemeClr>
          </a:solidFill>
          <a:ln>
            <a:solidFill>
              <a:schemeClr val="accent1">
                <a:lumMod val="75000"/>
              </a:schemeClr>
            </a:solidFill>
          </a:ln>
        </p:spPr>
        <p:txBody>
          <a:bodyPr wrap="square" lIns="45720" rIns="45720" rtlCol="0">
            <a:spAutoFit/>
          </a:bodyPr>
          <a:lstStyle/>
          <a:p>
            <a:pPr algn="ctr"/>
            <a:r>
              <a:rPr lang="en-US" sz="1050" dirty="0"/>
              <a:t>Biomethane Injection</a:t>
            </a:r>
          </a:p>
        </p:txBody>
      </p:sp>
      <p:sp>
        <p:nvSpPr>
          <p:cNvPr id="79" name="Right Arrow 78"/>
          <p:cNvSpPr/>
          <p:nvPr/>
        </p:nvSpPr>
        <p:spPr bwMode="auto">
          <a:xfrm>
            <a:off x="1641334" y="3358386"/>
            <a:ext cx="322791" cy="540485"/>
          </a:xfrm>
          <a:prstGeom prst="rightArrow">
            <a:avLst>
              <a:gd name="adj1" fmla="val 50000"/>
              <a:gd name="adj2" fmla="val 78339"/>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1050" b="1" dirty="0">
                <a:solidFill>
                  <a:schemeClr val="tx1"/>
                </a:solidFill>
              </a:rPr>
              <a:t>  Btu</a:t>
            </a:r>
          </a:p>
        </p:txBody>
      </p:sp>
      <p:sp>
        <p:nvSpPr>
          <p:cNvPr id="80" name="Rectangle 79"/>
          <p:cNvSpPr/>
          <p:nvPr/>
        </p:nvSpPr>
        <p:spPr>
          <a:xfrm>
            <a:off x="1225545" y="3475803"/>
            <a:ext cx="365760" cy="294477"/>
          </a:xfrm>
          <a:prstGeom prst="rect">
            <a:avLst/>
          </a:prstGeom>
          <a:solidFill>
            <a:srgbClr val="99CC00"/>
          </a:solidFill>
          <a:ln w="1270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sz="1050" b="1" dirty="0">
              <a:solidFill>
                <a:schemeClr val="tx1"/>
              </a:solidFill>
            </a:endParaRPr>
          </a:p>
        </p:txBody>
      </p:sp>
      <p:sp>
        <p:nvSpPr>
          <p:cNvPr id="82" name="TextBox 81"/>
          <p:cNvSpPr txBox="1"/>
          <p:nvPr/>
        </p:nvSpPr>
        <p:spPr>
          <a:xfrm>
            <a:off x="374829" y="4349806"/>
            <a:ext cx="8692261" cy="338554"/>
          </a:xfrm>
          <a:prstGeom prst="rect">
            <a:avLst/>
          </a:prstGeom>
          <a:noFill/>
        </p:spPr>
        <p:txBody>
          <a:bodyPr wrap="square" rtlCol="0">
            <a:spAutoFit/>
          </a:bodyPr>
          <a:lstStyle/>
          <a:p>
            <a:pPr algn="ctr"/>
            <a:r>
              <a:rPr lang="en-US" sz="1600" b="1" spc="2500" dirty="0"/>
              <a:t>DOCUMENTATION</a:t>
            </a:r>
          </a:p>
        </p:txBody>
      </p:sp>
      <p:sp>
        <p:nvSpPr>
          <p:cNvPr id="84" name="TextBox 83"/>
          <p:cNvSpPr txBox="1"/>
          <p:nvPr/>
        </p:nvSpPr>
        <p:spPr>
          <a:xfrm>
            <a:off x="1591305" y="4640366"/>
            <a:ext cx="2111241" cy="1708160"/>
          </a:xfrm>
          <a:prstGeom prst="rect">
            <a:avLst/>
          </a:prstGeom>
          <a:noFill/>
          <a:ln>
            <a:noFill/>
          </a:ln>
        </p:spPr>
        <p:txBody>
          <a:bodyPr wrap="square" lIns="18288" rIns="18288" rtlCol="0">
            <a:spAutoFit/>
          </a:bodyPr>
          <a:lstStyle/>
          <a:p>
            <a:pPr algn="ctr"/>
            <a:r>
              <a:rPr lang="en-US" sz="1050" dirty="0"/>
              <a:t>Pipeline statements with utility-grade meter data of biogas injection;</a:t>
            </a:r>
          </a:p>
          <a:p>
            <a:pPr algn="ctr"/>
            <a:endParaRPr lang="en-US" sz="1050" dirty="0"/>
          </a:p>
          <a:p>
            <a:pPr algn="ctr"/>
            <a:r>
              <a:rPr lang="en-US" sz="1050" dirty="0"/>
              <a:t>Producer attestation establishing  quantity and transfer of Environmental Attributes</a:t>
            </a:r>
          </a:p>
          <a:p>
            <a:pPr algn="ctr"/>
            <a:endParaRPr lang="en-US" sz="1050" dirty="0">
              <a:solidFill>
                <a:srgbClr val="FF0000"/>
              </a:solidFill>
            </a:endParaRPr>
          </a:p>
          <a:p>
            <a:pPr algn="ctr"/>
            <a:endParaRPr lang="en-US" sz="1050" dirty="0"/>
          </a:p>
        </p:txBody>
      </p:sp>
      <p:sp>
        <p:nvSpPr>
          <p:cNvPr id="85" name="TextBox 84"/>
          <p:cNvSpPr txBox="1"/>
          <p:nvPr/>
        </p:nvSpPr>
        <p:spPr>
          <a:xfrm>
            <a:off x="3702546" y="4640366"/>
            <a:ext cx="1978364" cy="1223412"/>
          </a:xfrm>
          <a:prstGeom prst="rect">
            <a:avLst/>
          </a:prstGeom>
          <a:noFill/>
          <a:ln>
            <a:noFill/>
          </a:ln>
        </p:spPr>
        <p:txBody>
          <a:bodyPr wrap="square" lIns="18288" rIns="18288" rtlCol="0">
            <a:spAutoFit/>
          </a:bodyPr>
          <a:lstStyle/>
          <a:p>
            <a:pPr algn="ctr"/>
            <a:r>
              <a:rPr lang="en-US" sz="1050" dirty="0"/>
              <a:t>Invoices and/or pipeline statements of Natural Gas sales and purchase;</a:t>
            </a:r>
          </a:p>
          <a:p>
            <a:pPr algn="ctr"/>
            <a:endParaRPr lang="en-US" sz="1050" dirty="0"/>
          </a:p>
          <a:p>
            <a:pPr algn="ctr"/>
            <a:r>
              <a:rPr lang="en-US" sz="1050" dirty="0"/>
              <a:t>Stringent accounting of Environmental Attributes</a:t>
            </a:r>
          </a:p>
          <a:p>
            <a:pPr algn="ctr"/>
            <a:endParaRPr lang="en-US" sz="1050" dirty="0"/>
          </a:p>
        </p:txBody>
      </p:sp>
      <p:cxnSp>
        <p:nvCxnSpPr>
          <p:cNvPr id="87" name="Straight Connector 86"/>
          <p:cNvCxnSpPr/>
          <p:nvPr/>
        </p:nvCxnSpPr>
        <p:spPr bwMode="auto">
          <a:xfrm>
            <a:off x="5690660" y="4640366"/>
            <a:ext cx="0" cy="2217634"/>
          </a:xfrm>
          <a:prstGeom prst="line">
            <a:avLst/>
          </a:prstGeom>
          <a:solidFill>
            <a:schemeClr val="bg2">
              <a:alpha val="39999"/>
            </a:schemeClr>
          </a:solidFill>
          <a:ln w="38100" cap="flat" cmpd="sng" algn="ctr">
            <a:solidFill>
              <a:schemeClr val="tx1">
                <a:lumMod val="50000"/>
                <a:lumOff val="50000"/>
              </a:schemeClr>
            </a:solidFill>
            <a:prstDash val="solid"/>
            <a:round/>
            <a:headEnd type="none" w="med" len="med"/>
            <a:tailEnd type="none" w="med" len="med"/>
          </a:ln>
          <a:effectLst/>
        </p:spPr>
      </p:cxnSp>
      <p:cxnSp>
        <p:nvCxnSpPr>
          <p:cNvPr id="88" name="Straight Connector 87"/>
          <p:cNvCxnSpPr/>
          <p:nvPr/>
        </p:nvCxnSpPr>
        <p:spPr bwMode="auto">
          <a:xfrm>
            <a:off x="7428488" y="4640366"/>
            <a:ext cx="0" cy="2217634"/>
          </a:xfrm>
          <a:prstGeom prst="line">
            <a:avLst/>
          </a:prstGeom>
          <a:solidFill>
            <a:schemeClr val="bg2">
              <a:alpha val="39999"/>
            </a:schemeClr>
          </a:solidFill>
          <a:ln w="38100" cap="flat" cmpd="sng" algn="ctr">
            <a:solidFill>
              <a:schemeClr val="tx1">
                <a:lumMod val="50000"/>
                <a:lumOff val="50000"/>
              </a:schemeClr>
            </a:solidFill>
            <a:prstDash val="solid"/>
            <a:round/>
            <a:headEnd type="none" w="med" len="med"/>
            <a:tailEnd type="none" w="med" len="med"/>
          </a:ln>
          <a:effectLst/>
        </p:spPr>
      </p:cxnSp>
      <p:sp>
        <p:nvSpPr>
          <p:cNvPr id="89" name="TextBox 88"/>
          <p:cNvSpPr txBox="1"/>
          <p:nvPr/>
        </p:nvSpPr>
        <p:spPr>
          <a:xfrm>
            <a:off x="5718285" y="4640366"/>
            <a:ext cx="1710203" cy="738664"/>
          </a:xfrm>
          <a:prstGeom prst="rect">
            <a:avLst/>
          </a:prstGeom>
          <a:noFill/>
          <a:ln>
            <a:noFill/>
          </a:ln>
        </p:spPr>
        <p:txBody>
          <a:bodyPr wrap="square" lIns="18288" rIns="18288" rtlCol="0">
            <a:spAutoFit/>
          </a:bodyPr>
          <a:lstStyle/>
          <a:p>
            <a:pPr algn="ctr"/>
            <a:r>
              <a:rPr lang="en-US" sz="1050" dirty="0"/>
              <a:t>Pipeline statements with utility-grade meter data of natural gas delivery;</a:t>
            </a:r>
          </a:p>
          <a:p>
            <a:pPr algn="ctr"/>
            <a:endParaRPr lang="en-US" sz="1050" dirty="0"/>
          </a:p>
        </p:txBody>
      </p:sp>
      <p:sp>
        <p:nvSpPr>
          <p:cNvPr id="92" name="TextBox 91"/>
          <p:cNvSpPr txBox="1"/>
          <p:nvPr/>
        </p:nvSpPr>
        <p:spPr>
          <a:xfrm>
            <a:off x="7428488" y="4640366"/>
            <a:ext cx="1715512" cy="1546577"/>
          </a:xfrm>
          <a:prstGeom prst="rect">
            <a:avLst/>
          </a:prstGeom>
          <a:noFill/>
          <a:ln>
            <a:noFill/>
          </a:ln>
        </p:spPr>
        <p:txBody>
          <a:bodyPr wrap="square" lIns="18288" rIns="18288" rtlCol="0">
            <a:spAutoFit/>
          </a:bodyPr>
          <a:lstStyle/>
          <a:p>
            <a:pPr algn="ctr"/>
            <a:r>
              <a:rPr lang="en-US" sz="1050" dirty="0"/>
              <a:t>Data on the facility’s gas consumption, inventory and sales;</a:t>
            </a:r>
          </a:p>
          <a:p>
            <a:pPr algn="ctr"/>
            <a:endParaRPr lang="en-US" sz="1050" dirty="0">
              <a:solidFill>
                <a:srgbClr val="FF0000"/>
              </a:solidFill>
            </a:endParaRPr>
          </a:p>
          <a:p>
            <a:pPr algn="ctr"/>
            <a:r>
              <a:rPr lang="hu-HU" sz="1050" dirty="0"/>
              <a:t>Documentation nee</a:t>
            </a:r>
            <a:r>
              <a:rPr lang="en-US" sz="1050" dirty="0" err="1"/>
              <a:t>ded</a:t>
            </a:r>
            <a:r>
              <a:rPr lang="hu-HU" sz="1050" dirty="0"/>
              <a:t> </a:t>
            </a:r>
            <a:r>
              <a:rPr lang="en-US" sz="1050" dirty="0"/>
              <a:t>f</a:t>
            </a:r>
            <a:r>
              <a:rPr lang="hu-HU" sz="1050" dirty="0"/>
              <a:t>o</a:t>
            </a:r>
            <a:r>
              <a:rPr lang="en-US" sz="1050" dirty="0"/>
              <a:t>r</a:t>
            </a:r>
            <a:r>
              <a:rPr lang="hu-HU" sz="1050" dirty="0"/>
              <a:t> verification</a:t>
            </a:r>
            <a:endParaRPr lang="en-US" sz="1050" dirty="0"/>
          </a:p>
          <a:p>
            <a:pPr algn="ctr"/>
            <a:endParaRPr lang="en-US" sz="1050" dirty="0"/>
          </a:p>
          <a:p>
            <a:pPr algn="ctr"/>
            <a:r>
              <a:rPr lang="en-US" sz="1050" dirty="0"/>
              <a:t>Documentation for banking/inventory of RNG</a:t>
            </a:r>
          </a:p>
        </p:txBody>
      </p:sp>
      <p:sp>
        <p:nvSpPr>
          <p:cNvPr id="96" name="TextBox 95"/>
          <p:cNvSpPr txBox="1"/>
          <p:nvPr/>
        </p:nvSpPr>
        <p:spPr>
          <a:xfrm>
            <a:off x="5670235" y="2426644"/>
            <a:ext cx="1803063" cy="577081"/>
          </a:xfrm>
          <a:prstGeom prst="rect">
            <a:avLst/>
          </a:prstGeom>
          <a:noFill/>
          <a:ln>
            <a:noFill/>
          </a:ln>
        </p:spPr>
        <p:txBody>
          <a:bodyPr wrap="square" rtlCol="0">
            <a:spAutoFit/>
          </a:bodyPr>
          <a:lstStyle/>
          <a:p>
            <a:r>
              <a:rPr lang="en-US" sz="1050" dirty="0"/>
              <a:t>Natural gas </a:t>
            </a:r>
            <a:br>
              <a:rPr lang="en-US" sz="1050" dirty="0"/>
            </a:br>
            <a:r>
              <a:rPr lang="en-US" sz="1050" dirty="0"/>
              <a:t>deliveries made </a:t>
            </a:r>
            <a:br>
              <a:rPr lang="en-US" sz="1050" dirty="0"/>
            </a:br>
            <a:r>
              <a:rPr lang="en-US" sz="1050" dirty="0"/>
              <a:t>by 3</a:t>
            </a:r>
            <a:r>
              <a:rPr lang="en-US" sz="1050" baseline="30000" dirty="0"/>
              <a:t>rd</a:t>
            </a:r>
            <a:r>
              <a:rPr lang="en-US" sz="1050" dirty="0"/>
              <a:t> party</a:t>
            </a:r>
          </a:p>
        </p:txBody>
      </p:sp>
      <p:cxnSp>
        <p:nvCxnSpPr>
          <p:cNvPr id="97" name="Straight Connector 96"/>
          <p:cNvCxnSpPr/>
          <p:nvPr/>
        </p:nvCxnSpPr>
        <p:spPr bwMode="auto">
          <a:xfrm flipV="1">
            <a:off x="5680910" y="2550807"/>
            <a:ext cx="0" cy="923387"/>
          </a:xfrm>
          <a:prstGeom prst="line">
            <a:avLst/>
          </a:prstGeom>
          <a:solidFill>
            <a:schemeClr val="bg2">
              <a:alpha val="39999"/>
            </a:schemeClr>
          </a:solidFill>
          <a:ln w="9525" cap="flat" cmpd="sng" algn="ctr">
            <a:solidFill>
              <a:schemeClr val="tx1"/>
            </a:solidFill>
            <a:prstDash val="solid"/>
            <a:round/>
            <a:headEnd type="none" w="med" len="med"/>
            <a:tailEnd type="none" w="med" len="med"/>
          </a:ln>
          <a:effectLst/>
        </p:spPr>
      </p:cxnSp>
      <p:sp>
        <p:nvSpPr>
          <p:cNvPr id="98" name="TextBox 97"/>
          <p:cNvSpPr txBox="1"/>
          <p:nvPr/>
        </p:nvSpPr>
        <p:spPr>
          <a:xfrm>
            <a:off x="6554570" y="1759397"/>
            <a:ext cx="1747835" cy="415498"/>
          </a:xfrm>
          <a:prstGeom prst="rect">
            <a:avLst/>
          </a:prstGeom>
          <a:noFill/>
          <a:ln>
            <a:noFill/>
          </a:ln>
        </p:spPr>
        <p:txBody>
          <a:bodyPr wrap="square" rtlCol="0">
            <a:spAutoFit/>
          </a:bodyPr>
          <a:lstStyle/>
          <a:p>
            <a:pPr algn="ctr"/>
            <a:r>
              <a:rPr lang="en-US" sz="1050" dirty="0"/>
              <a:t>EA’s married with</a:t>
            </a:r>
            <a:br>
              <a:rPr lang="en-US" sz="1050" dirty="0"/>
            </a:br>
            <a:r>
              <a:rPr lang="en-US" sz="1050" dirty="0"/>
              <a:t>natural gas deliveries</a:t>
            </a:r>
          </a:p>
        </p:txBody>
      </p:sp>
      <p:cxnSp>
        <p:nvCxnSpPr>
          <p:cNvPr id="99" name="Straight Connector 98"/>
          <p:cNvCxnSpPr/>
          <p:nvPr/>
        </p:nvCxnSpPr>
        <p:spPr bwMode="auto">
          <a:xfrm flipV="1">
            <a:off x="7427920" y="2225461"/>
            <a:ext cx="0" cy="1272547"/>
          </a:xfrm>
          <a:prstGeom prst="line">
            <a:avLst/>
          </a:prstGeom>
          <a:solidFill>
            <a:schemeClr val="bg2">
              <a:alpha val="39999"/>
            </a:schemeClr>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478619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9"/>
          <p:cNvGraphicFramePr>
            <a:graphicFrameLocks/>
          </p:cNvGraphicFramePr>
          <p:nvPr>
            <p:extLst>
              <p:ext uri="{D42A27DB-BD31-4B8C-83A1-F6EECF244321}">
                <p14:modId xmlns:p14="http://schemas.microsoft.com/office/powerpoint/2010/main" val="3463322047"/>
              </p:ext>
            </p:extLst>
          </p:nvPr>
        </p:nvGraphicFramePr>
        <p:xfrm>
          <a:off x="259164" y="1060528"/>
          <a:ext cx="8884836" cy="5433503"/>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idx="1"/>
          </p:nvPr>
        </p:nvSpPr>
        <p:spPr>
          <a:xfrm>
            <a:off x="508955" y="986066"/>
            <a:ext cx="8503069" cy="5769575"/>
          </a:xfrm>
        </p:spPr>
        <p:txBody>
          <a:bodyPr/>
          <a:lstStyle/>
          <a:p>
            <a:pPr>
              <a:spcBef>
                <a:spcPts val="600"/>
              </a:spcBef>
              <a:spcAft>
                <a:spcPts val="0"/>
              </a:spcAft>
            </a:pPr>
            <a:endParaRPr lang="en-US" dirty="0"/>
          </a:p>
          <a:p>
            <a:pPr lvl="1">
              <a:spcBef>
                <a:spcPts val="600"/>
              </a:spcBef>
              <a:spcAft>
                <a:spcPts val="0"/>
              </a:spcAft>
              <a:buFont typeface="Courier New" panose="02070309020205020404" pitchFamily="49" charset="0"/>
              <a:buChar char="o"/>
            </a:pPr>
            <a:endParaRPr lang="en-US" dirty="0"/>
          </a:p>
          <a:p>
            <a:pPr lvl="1">
              <a:spcBef>
                <a:spcPts val="600"/>
              </a:spcBef>
              <a:spcAft>
                <a:spcPts val="0"/>
              </a:spcAft>
              <a:buFont typeface="Courier New" panose="02070309020205020404" pitchFamily="49" charset="0"/>
              <a:buChar char="o"/>
            </a:pPr>
            <a:endParaRPr lang="en-US" b="1" i="1" dirty="0"/>
          </a:p>
        </p:txBody>
      </p:sp>
      <p:sp>
        <p:nvSpPr>
          <p:cNvPr id="3" name="Title 2"/>
          <p:cNvSpPr>
            <a:spLocks noGrp="1"/>
          </p:cNvSpPr>
          <p:nvPr>
            <p:ph type="title"/>
          </p:nvPr>
        </p:nvSpPr>
        <p:spPr>
          <a:xfrm>
            <a:off x="504824" y="-1587"/>
            <a:ext cx="7716387" cy="954087"/>
          </a:xfrm>
        </p:spPr>
        <p:txBody>
          <a:bodyPr/>
          <a:lstStyle/>
          <a:p>
            <a:r>
              <a:rPr lang="en-US" dirty="0"/>
              <a:t>Lookback at Biomethane Gross Yields</a:t>
            </a:r>
            <a:endParaRPr lang="en-US" dirty="0">
              <a:solidFill>
                <a:srgbClr val="FF0000"/>
              </a:solidFill>
            </a:endParaRPr>
          </a:p>
        </p:txBody>
      </p:sp>
      <p:sp>
        <p:nvSpPr>
          <p:cNvPr id="4" name="TextBox 3"/>
          <p:cNvSpPr txBox="1"/>
          <p:nvPr/>
        </p:nvSpPr>
        <p:spPr bwMode="auto">
          <a:xfrm>
            <a:off x="7791513" y="6596390"/>
            <a:ext cx="184731" cy="261610"/>
          </a:xfrm>
          <a:prstGeom prst="rect">
            <a:avLst/>
          </a:prstGeom>
          <a:solidFill>
            <a:schemeClr val="bg1"/>
          </a:solidFill>
          <a:ln w="12700">
            <a:noFill/>
            <a:miter lim="800000"/>
            <a:headEnd/>
            <a:tailEnd/>
          </a:ln>
        </p:spPr>
        <p:txBody>
          <a:bodyPr wrap="none" rtlCol="0">
            <a:spAutoFit/>
          </a:bodyPr>
          <a:lstStyle/>
          <a:p>
            <a:pPr algn="ctr"/>
            <a:endParaRPr lang="en-US" sz="1100" dirty="0">
              <a:solidFill>
                <a:schemeClr val="tx1">
                  <a:lumMod val="75000"/>
                  <a:lumOff val="25000"/>
                </a:schemeClr>
              </a:solidFill>
              <a:latin typeface="Calibri" pitchFamily="34" charset="0"/>
            </a:endParaRPr>
          </a:p>
        </p:txBody>
      </p:sp>
      <p:sp>
        <p:nvSpPr>
          <p:cNvPr id="5" name="TextBox 4"/>
          <p:cNvSpPr txBox="1"/>
          <p:nvPr/>
        </p:nvSpPr>
        <p:spPr bwMode="auto">
          <a:xfrm>
            <a:off x="941553" y="6285825"/>
            <a:ext cx="7716387" cy="276999"/>
          </a:xfrm>
          <a:prstGeom prst="rect">
            <a:avLst/>
          </a:prstGeom>
          <a:ln w="12700">
            <a:headEnd/>
            <a:tailEnd/>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b="1" dirty="0">
                <a:solidFill>
                  <a:schemeClr val="tx1"/>
                </a:solidFill>
                <a:latin typeface="Calibri" pitchFamily="34" charset="0"/>
              </a:rPr>
              <a:t>There are market costs associated with credit generation that are not accounted for in this slide</a:t>
            </a:r>
          </a:p>
        </p:txBody>
      </p:sp>
    </p:spTree>
    <p:extLst>
      <p:ext uri="{BB962C8B-B14F-4D97-AF65-F5344CB8AC3E}">
        <p14:creationId xmlns:p14="http://schemas.microsoft.com/office/powerpoint/2010/main" val="1588276885"/>
      </p:ext>
    </p:extLst>
  </p:cSld>
  <p:clrMapOvr>
    <a:masterClrMapping/>
  </p:clrMapOvr>
</p:sld>
</file>

<file path=ppt/theme/theme1.xml><?xml version="1.0" encoding="utf-8"?>
<a:theme xmlns:a="http://schemas.openxmlformats.org/drawingml/2006/main" name="1_Custom Design">
  <a:themeElements>
    <a:clrScheme name="Custom 6">
      <a:dk1>
        <a:srgbClr val="393A3C"/>
      </a:dk1>
      <a:lt1>
        <a:srgbClr val="FFFFFF"/>
      </a:lt1>
      <a:dk2>
        <a:srgbClr val="007FAA"/>
      </a:dk2>
      <a:lt2>
        <a:srgbClr val="FFFFFF"/>
      </a:lt2>
      <a:accent1>
        <a:srgbClr val="007FAA"/>
      </a:accent1>
      <a:accent2>
        <a:srgbClr val="393A3C"/>
      </a:accent2>
      <a:accent3>
        <a:srgbClr val="C55341"/>
      </a:accent3>
      <a:accent4>
        <a:srgbClr val="14A07B"/>
      </a:accent4>
      <a:accent5>
        <a:srgbClr val="DCDDD0"/>
      </a:accent5>
      <a:accent6>
        <a:srgbClr val="DCDDD0"/>
      </a:accent6>
      <a:hlink>
        <a:srgbClr val="007FAA"/>
      </a:hlink>
      <a:folHlink>
        <a:srgbClr val="008FBF"/>
      </a:folHlink>
    </a:clrScheme>
    <a:fontScheme name="EM Font Deck">
      <a:majorFont>
        <a:latin typeface="Nexa Bold Italic"/>
        <a:ea typeface=""/>
        <a:cs typeface=""/>
      </a:majorFont>
      <a:minorFont>
        <a:latin typeface="Nexa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t"/>
      <a:lstStyle>
        <a:defPPr algn="ctr">
          <a:defRPr sz="1300" b="1" dirty="0" smtClean="0">
            <a:latin typeface="+mj-lt"/>
          </a:defRPr>
        </a:defPPr>
      </a:lstStyle>
      <a:style>
        <a:lnRef idx="1">
          <a:schemeClr val="accent1"/>
        </a:lnRef>
        <a:fillRef idx="2">
          <a:schemeClr val="accent1"/>
        </a:fillRef>
        <a:effectRef idx="1">
          <a:schemeClr val="accent1"/>
        </a:effectRef>
        <a:fontRef idx="minor">
          <a:schemeClr val="dk1"/>
        </a:fontRef>
      </a:style>
    </a:spDef>
    <a:txDef>
      <a:spPr bwMode="auto">
        <a:solidFill>
          <a:srgbClr val="4F6228"/>
        </a:solidFill>
        <a:ln w="12700">
          <a:noFill/>
          <a:miter lim="800000"/>
          <a:headEnd/>
          <a:tailEnd/>
        </a:ln>
      </a:spPr>
      <a:bodyPr>
        <a:spAutoFit/>
      </a:bodyPr>
      <a:lstStyle>
        <a:defPPr algn="ctr">
          <a:defRPr sz="1400" b="1" dirty="0">
            <a:solidFill>
              <a:srgbClr val="F7FFDD"/>
            </a:solidFill>
            <a:latin typeface="Calibri" pitchFamily="34" charset="0"/>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M_PowerPoint Template_8.12">
  <a:themeElements>
    <a:clrScheme name="Custom 5">
      <a:dk1>
        <a:srgbClr val="3A3A3C"/>
      </a:dk1>
      <a:lt1>
        <a:srgbClr val="FFFFFF"/>
      </a:lt1>
      <a:dk2>
        <a:srgbClr val="007FAA"/>
      </a:dk2>
      <a:lt2>
        <a:srgbClr val="FFFFFF"/>
      </a:lt2>
      <a:accent1>
        <a:srgbClr val="007FAA"/>
      </a:accent1>
      <a:accent2>
        <a:srgbClr val="F1BD19"/>
      </a:accent2>
      <a:accent3>
        <a:srgbClr val="C55341"/>
      </a:accent3>
      <a:accent4>
        <a:srgbClr val="14A07B"/>
      </a:accent4>
      <a:accent5>
        <a:srgbClr val="DCDDD0"/>
      </a:accent5>
      <a:accent6>
        <a:srgbClr val="DCDDD0"/>
      </a:accent6>
      <a:hlink>
        <a:srgbClr val="007FAA"/>
      </a:hlink>
      <a:folHlink>
        <a:srgbClr val="008FBF"/>
      </a:folHlink>
    </a:clrScheme>
    <a:fontScheme name="EM Font Deck">
      <a:majorFont>
        <a:latin typeface="Nexa Bold Italic"/>
        <a:ea typeface=""/>
        <a:cs typeface=""/>
      </a:majorFont>
      <a:minorFont>
        <a:latin typeface="Nexa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t"/>
      <a:lstStyle>
        <a:defPPr algn="ctr">
          <a:defRPr sz="1300" b="1" dirty="0" smtClean="0">
            <a:latin typeface="+mj-lt"/>
          </a:defRPr>
        </a:defPPr>
      </a:lstStyle>
      <a:style>
        <a:lnRef idx="1">
          <a:schemeClr val="accent1"/>
        </a:lnRef>
        <a:fillRef idx="2">
          <a:schemeClr val="accent1"/>
        </a:fillRef>
        <a:effectRef idx="1">
          <a:schemeClr val="accent1"/>
        </a:effectRef>
        <a:fontRef idx="minor">
          <a:schemeClr val="dk1"/>
        </a:fontRef>
      </a:style>
    </a:spDef>
    <a:txDef>
      <a:spPr bwMode="auto">
        <a:solidFill>
          <a:srgbClr val="4F6228"/>
        </a:solidFill>
        <a:ln w="12700">
          <a:noFill/>
          <a:miter lim="800000"/>
          <a:headEnd/>
          <a:tailEnd/>
        </a:ln>
      </a:spPr>
      <a:bodyPr>
        <a:spAutoFit/>
      </a:bodyPr>
      <a:lstStyle>
        <a:defPPr algn="ctr">
          <a:defRPr sz="1400" b="1" dirty="0">
            <a:solidFill>
              <a:srgbClr val="F7FFDD"/>
            </a:solidFill>
            <a:latin typeface="Calibri" pitchFamily="34" charset="0"/>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51209</TotalTime>
  <Words>1714</Words>
  <Application>Microsoft Macintosh PowerPoint</Application>
  <PresentationFormat>On-screen Show (4:3)</PresentationFormat>
  <Paragraphs>342</Paragraphs>
  <Slides>13</Slides>
  <Notes>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13</vt:i4>
      </vt:variant>
    </vt:vector>
  </HeadingPairs>
  <TitlesOfParts>
    <vt:vector size="26" baseType="lpstr">
      <vt:lpstr>Arial</vt:lpstr>
      <vt:lpstr>Calibri</vt:lpstr>
      <vt:lpstr>CordiaUPC</vt:lpstr>
      <vt:lpstr>Courier New</vt:lpstr>
      <vt:lpstr>Garamond</vt:lpstr>
      <vt:lpstr>Nexa</vt:lpstr>
      <vt:lpstr>Nexa Bold</vt:lpstr>
      <vt:lpstr>Nexa Bold Italic</vt:lpstr>
      <vt:lpstr>Nexa Book</vt:lpstr>
      <vt:lpstr>Times New Roman</vt:lpstr>
      <vt:lpstr>Wingdings</vt:lpstr>
      <vt:lpstr>1_Custom Design</vt:lpstr>
      <vt:lpstr>EM_PowerPoint Template_8.12</vt:lpstr>
      <vt:lpstr>PowerPoint Presentation</vt:lpstr>
      <vt:lpstr> </vt:lpstr>
      <vt:lpstr>RNG Marketing</vt:lpstr>
      <vt:lpstr>  Key Points of the US Renewable Fuel Standard  </vt:lpstr>
      <vt:lpstr>Introduction to RFS and LCFS RFS and LCFS Both Incentivize Renewable Fuels in Transportation</vt:lpstr>
      <vt:lpstr>RFS Volume Standards Target Volume of 36 Billion by 2022</vt:lpstr>
      <vt:lpstr> RFS - Renewable Pathways </vt:lpstr>
      <vt:lpstr> Biomethane CNG/LNG Pathway </vt:lpstr>
      <vt:lpstr>Lookback at Biomethane Gross Yields</vt:lpstr>
      <vt:lpstr>Contracting for Biomethane Offtake </vt:lpstr>
      <vt:lpstr>Contract Structures</vt:lpstr>
      <vt:lpstr>How Biomethane Moves in the Market</vt:lpstr>
      <vt:lpstr>THANK YOU</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Faizal Hassan</dc:creator>
  <cp:lastModifiedBy>Escudero Family</cp:lastModifiedBy>
  <cp:revision>11660</cp:revision>
  <cp:lastPrinted>2017-05-26T17:28:10Z</cp:lastPrinted>
  <dcterms:created xsi:type="dcterms:W3CDTF">2009-01-22T20:52:06Z</dcterms:created>
  <dcterms:modified xsi:type="dcterms:W3CDTF">2017-09-20T23:29:56Z</dcterms:modified>
</cp:coreProperties>
</file>